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47"/>
  </p:notesMasterIdLst>
  <p:handoutMasterIdLst>
    <p:handoutMasterId r:id="rId48"/>
  </p:handoutMasterIdLst>
  <p:sldIdLst>
    <p:sldId id="266" r:id="rId6"/>
    <p:sldId id="267" r:id="rId7"/>
    <p:sldId id="278" r:id="rId8"/>
    <p:sldId id="295" r:id="rId9"/>
    <p:sldId id="2630" r:id="rId10"/>
    <p:sldId id="2631" r:id="rId11"/>
    <p:sldId id="2632" r:id="rId12"/>
    <p:sldId id="2633" r:id="rId13"/>
    <p:sldId id="2634" r:id="rId14"/>
    <p:sldId id="2635" r:id="rId15"/>
    <p:sldId id="2636" r:id="rId16"/>
    <p:sldId id="2637" r:id="rId17"/>
    <p:sldId id="2638" r:id="rId18"/>
    <p:sldId id="2639" r:id="rId19"/>
    <p:sldId id="2641" r:id="rId20"/>
    <p:sldId id="2642" r:id="rId21"/>
    <p:sldId id="2643" r:id="rId22"/>
    <p:sldId id="2644" r:id="rId23"/>
    <p:sldId id="2645" r:id="rId24"/>
    <p:sldId id="2646" r:id="rId25"/>
    <p:sldId id="2647" r:id="rId26"/>
    <p:sldId id="2648" r:id="rId27"/>
    <p:sldId id="2649" r:id="rId28"/>
    <p:sldId id="2650" r:id="rId29"/>
    <p:sldId id="2651" r:id="rId30"/>
    <p:sldId id="2652" r:id="rId31"/>
    <p:sldId id="2653" r:id="rId32"/>
    <p:sldId id="2663" r:id="rId33"/>
    <p:sldId id="2654" r:id="rId34"/>
    <p:sldId id="2664" r:id="rId35"/>
    <p:sldId id="2655" r:id="rId36"/>
    <p:sldId id="2665" r:id="rId37"/>
    <p:sldId id="2656" r:id="rId38"/>
    <p:sldId id="2666" r:id="rId39"/>
    <p:sldId id="2657" r:id="rId40"/>
    <p:sldId id="2658" r:id="rId41"/>
    <p:sldId id="2659" r:id="rId42"/>
    <p:sldId id="2660" r:id="rId43"/>
    <p:sldId id="2661" r:id="rId44"/>
    <p:sldId id="2662" r:id="rId45"/>
    <p:sldId id="294"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D081D3-7909-42EA-8CCE-7685BD595EA9}" v="4" dt="2025-04-26T15:51:27.5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p:restoredTop sz="86395"/>
  </p:normalViewPr>
  <p:slideViewPr>
    <p:cSldViewPr snapToGrid="0">
      <p:cViewPr varScale="1">
        <p:scale>
          <a:sx n="53" d="100"/>
          <a:sy n="53" d="100"/>
        </p:scale>
        <p:origin x="1354" y="62"/>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24D081D3-7909-42EA-8CCE-7685BD595EA9}"/>
    <pc:docChg chg="undo redo custSel addSld delSld modSld">
      <pc:chgData name="Kendra Northington Stone" userId="7c17964f-4533-4e1e-9ef0-3b8815c785c3" providerId="ADAL" clId="{24D081D3-7909-42EA-8CCE-7685BD595EA9}" dt="2025-04-27T23:29:07.208" v="444" actId="1037"/>
      <pc:docMkLst>
        <pc:docMk/>
      </pc:docMkLst>
      <pc:sldChg chg="modSp mod">
        <pc:chgData name="Kendra Northington Stone" userId="7c17964f-4533-4e1e-9ef0-3b8815c785c3" providerId="ADAL" clId="{24D081D3-7909-42EA-8CCE-7685BD595EA9}" dt="2025-04-24T14:23:04.715" v="62" actId="20577"/>
        <pc:sldMkLst>
          <pc:docMk/>
          <pc:sldMk cId="2932923662" sldId="266"/>
        </pc:sldMkLst>
        <pc:spChg chg="mod">
          <ac:chgData name="Kendra Northington Stone" userId="7c17964f-4533-4e1e-9ef0-3b8815c785c3" providerId="ADAL" clId="{24D081D3-7909-42EA-8CCE-7685BD595EA9}" dt="2025-04-24T14:23:04.715" v="62" actId="20577"/>
          <ac:spMkLst>
            <pc:docMk/>
            <pc:sldMk cId="2932923662" sldId="266"/>
            <ac:spMk id="2" creationId="{2A70F87B-64F5-0588-5766-BB537A6A91A5}"/>
          </ac:spMkLst>
        </pc:spChg>
      </pc:sldChg>
      <pc:sldChg chg="add del">
        <pc:chgData name="Kendra Northington Stone" userId="7c17964f-4533-4e1e-9ef0-3b8815c785c3" providerId="ADAL" clId="{24D081D3-7909-42EA-8CCE-7685BD595EA9}" dt="2025-04-24T14:26:43.865" v="126" actId="47"/>
        <pc:sldMkLst>
          <pc:docMk/>
          <pc:sldMk cId="1650560853" sldId="270"/>
        </pc:sldMkLst>
      </pc:sldChg>
      <pc:sldChg chg="addSp delSp modSp mod">
        <pc:chgData name="Kendra Northington Stone" userId="7c17964f-4533-4e1e-9ef0-3b8815c785c3" providerId="ADAL" clId="{24D081D3-7909-42EA-8CCE-7685BD595EA9}" dt="2025-04-24T14:24:58.744" v="94" actId="20577"/>
        <pc:sldMkLst>
          <pc:docMk/>
          <pc:sldMk cId="1593368315" sldId="278"/>
        </pc:sldMkLst>
        <pc:spChg chg="mod">
          <ac:chgData name="Kendra Northington Stone" userId="7c17964f-4533-4e1e-9ef0-3b8815c785c3" providerId="ADAL" clId="{24D081D3-7909-42EA-8CCE-7685BD595EA9}" dt="2025-04-24T14:24:58.744" v="94" actId="20577"/>
          <ac:spMkLst>
            <pc:docMk/>
            <pc:sldMk cId="1593368315" sldId="278"/>
            <ac:spMk id="2" creationId="{C67E197F-16CB-09C3-12B5-5FAFF1D3FDC8}"/>
          </ac:spMkLst>
        </pc:spChg>
        <pc:spChg chg="mod">
          <ac:chgData name="Kendra Northington Stone" userId="7c17964f-4533-4e1e-9ef0-3b8815c785c3" providerId="ADAL" clId="{24D081D3-7909-42EA-8CCE-7685BD595EA9}" dt="2025-04-24T14:24:17.249" v="86"/>
          <ac:spMkLst>
            <pc:docMk/>
            <pc:sldMk cId="1593368315" sldId="278"/>
            <ac:spMk id="19" creationId="{B5F1434B-8FDF-04F2-ED07-A4B2183F60AA}"/>
          </ac:spMkLst>
        </pc:spChg>
        <pc:spChg chg="mod">
          <ac:chgData name="Kendra Northington Stone" userId="7c17964f-4533-4e1e-9ef0-3b8815c785c3" providerId="ADAL" clId="{24D081D3-7909-42EA-8CCE-7685BD595EA9}" dt="2025-04-24T14:24:17.249" v="86"/>
          <ac:spMkLst>
            <pc:docMk/>
            <pc:sldMk cId="1593368315" sldId="278"/>
            <ac:spMk id="20" creationId="{E74073E8-3621-03D9-5AB4-A211A2BF5C29}"/>
          </ac:spMkLst>
        </pc:spChg>
        <pc:spChg chg="mod">
          <ac:chgData name="Kendra Northington Stone" userId="7c17964f-4533-4e1e-9ef0-3b8815c785c3" providerId="ADAL" clId="{24D081D3-7909-42EA-8CCE-7685BD595EA9}" dt="2025-04-24T14:24:43.247" v="89"/>
          <ac:spMkLst>
            <pc:docMk/>
            <pc:sldMk cId="1593368315" sldId="278"/>
            <ac:spMk id="25" creationId="{DD61DE1B-3556-93E3-E0E0-45F362863F76}"/>
          </ac:spMkLst>
        </pc:spChg>
        <pc:spChg chg="mod">
          <ac:chgData name="Kendra Northington Stone" userId="7c17964f-4533-4e1e-9ef0-3b8815c785c3" providerId="ADAL" clId="{24D081D3-7909-42EA-8CCE-7685BD595EA9}" dt="2025-04-24T14:24:43.247" v="89"/>
          <ac:spMkLst>
            <pc:docMk/>
            <pc:sldMk cId="1593368315" sldId="278"/>
            <ac:spMk id="26" creationId="{B2F20F7D-8283-042E-501D-6B74AA6CB486}"/>
          </ac:spMkLst>
        </pc:spChg>
        <pc:grpChg chg="add mod">
          <ac:chgData name="Kendra Northington Stone" userId="7c17964f-4533-4e1e-9ef0-3b8815c785c3" providerId="ADAL" clId="{24D081D3-7909-42EA-8CCE-7685BD595EA9}" dt="2025-04-24T14:24:30.247" v="87" actId="1076"/>
          <ac:grpSpMkLst>
            <pc:docMk/>
            <pc:sldMk cId="1593368315" sldId="278"/>
            <ac:grpSpMk id="18" creationId="{07588A69-06B6-E059-F9D6-FFC1BAB38DF1}"/>
          </ac:grpSpMkLst>
        </pc:grpChg>
        <pc:grpChg chg="add mod">
          <ac:chgData name="Kendra Northington Stone" userId="7c17964f-4533-4e1e-9ef0-3b8815c785c3" providerId="ADAL" clId="{24D081D3-7909-42EA-8CCE-7685BD595EA9}" dt="2025-04-24T14:24:54.445" v="92" actId="1076"/>
          <ac:grpSpMkLst>
            <pc:docMk/>
            <pc:sldMk cId="1593368315" sldId="278"/>
            <ac:grpSpMk id="22" creationId="{650B29D7-96EF-7E10-C21C-498A609BD264}"/>
          </ac:grpSpMkLst>
        </pc:grpChg>
        <pc:picChg chg="mod">
          <ac:chgData name="Kendra Northington Stone" userId="7c17964f-4533-4e1e-9ef0-3b8815c785c3" providerId="ADAL" clId="{24D081D3-7909-42EA-8CCE-7685BD595EA9}" dt="2025-04-24T14:24:17.249" v="86"/>
          <ac:picMkLst>
            <pc:docMk/>
            <pc:sldMk cId="1593368315" sldId="278"/>
            <ac:picMk id="21" creationId="{0564AED8-B2E8-6C62-CB10-6A3170B1F75A}"/>
          </ac:picMkLst>
        </pc:picChg>
        <pc:picChg chg="mod">
          <ac:chgData name="Kendra Northington Stone" userId="7c17964f-4533-4e1e-9ef0-3b8815c785c3" providerId="ADAL" clId="{24D081D3-7909-42EA-8CCE-7685BD595EA9}" dt="2025-04-24T14:24:43.247" v="89"/>
          <ac:picMkLst>
            <pc:docMk/>
            <pc:sldMk cId="1593368315" sldId="278"/>
            <ac:picMk id="27" creationId="{7001D536-C02B-9353-C3F6-2FC0AB253D66}"/>
          </ac:picMkLst>
        </pc:picChg>
      </pc:sldChg>
      <pc:sldChg chg="del">
        <pc:chgData name="Kendra Northington Stone" userId="7c17964f-4533-4e1e-9ef0-3b8815c785c3" providerId="ADAL" clId="{24D081D3-7909-42EA-8CCE-7685BD595EA9}" dt="2025-04-24T14:22:46.229" v="8" actId="47"/>
        <pc:sldMkLst>
          <pc:docMk/>
          <pc:sldMk cId="958444203" sldId="279"/>
        </pc:sldMkLst>
      </pc:sldChg>
      <pc:sldChg chg="del">
        <pc:chgData name="Kendra Northington Stone" userId="7c17964f-4533-4e1e-9ef0-3b8815c785c3" providerId="ADAL" clId="{24D081D3-7909-42EA-8CCE-7685BD595EA9}" dt="2025-04-24T14:22:46.554" v="9" actId="47"/>
        <pc:sldMkLst>
          <pc:docMk/>
          <pc:sldMk cId="1725568416" sldId="281"/>
        </pc:sldMkLst>
      </pc:sldChg>
      <pc:sldChg chg="addSp modSp mod">
        <pc:chgData name="Kendra Northington Stone" userId="7c17964f-4533-4e1e-9ef0-3b8815c785c3" providerId="ADAL" clId="{24D081D3-7909-42EA-8CCE-7685BD595EA9}" dt="2025-04-26T15:51:46.641" v="413"/>
        <pc:sldMkLst>
          <pc:docMk/>
          <pc:sldMk cId="2630865158" sldId="294"/>
        </pc:sldMkLst>
        <pc:spChg chg="mod">
          <ac:chgData name="Kendra Northington Stone" userId="7c17964f-4533-4e1e-9ef0-3b8815c785c3" providerId="ADAL" clId="{24D081D3-7909-42EA-8CCE-7685BD595EA9}" dt="2025-04-24T14:41:10.714" v="391" actId="255"/>
          <ac:spMkLst>
            <pc:docMk/>
            <pc:sldMk cId="2630865158" sldId="294"/>
            <ac:spMk id="2" creationId="{8E5B411D-442F-B0BE-CEEF-BE1D1DBB1405}"/>
          </ac:spMkLst>
        </pc:spChg>
        <pc:spChg chg="mod">
          <ac:chgData name="Kendra Northington Stone" userId="7c17964f-4533-4e1e-9ef0-3b8815c785c3" providerId="ADAL" clId="{24D081D3-7909-42EA-8CCE-7685BD595EA9}" dt="2025-04-24T15:12:14.213" v="407" actId="20577"/>
          <ac:spMkLst>
            <pc:docMk/>
            <pc:sldMk cId="2630865158" sldId="294"/>
            <ac:spMk id="3" creationId="{50E435C0-A400-17A7-8DC6-EDBCF828CB50}"/>
          </ac:spMkLst>
        </pc:spChg>
        <pc:spChg chg="mod">
          <ac:chgData name="Kendra Northington Stone" userId="7c17964f-4533-4e1e-9ef0-3b8815c785c3" providerId="ADAL" clId="{24D081D3-7909-42EA-8CCE-7685BD595EA9}" dt="2025-04-26T15:51:46.641" v="413"/>
          <ac:spMkLst>
            <pc:docMk/>
            <pc:sldMk cId="2630865158" sldId="294"/>
            <ac:spMk id="4" creationId="{25E9B144-4D1D-82D1-4CD9-E1E2C76048AE}"/>
          </ac:spMkLst>
        </pc:spChg>
        <pc:picChg chg="add mod">
          <ac:chgData name="Kendra Northington Stone" userId="7c17964f-4533-4e1e-9ef0-3b8815c785c3" providerId="ADAL" clId="{24D081D3-7909-42EA-8CCE-7685BD595EA9}" dt="2025-04-26T15:51:27.503" v="408"/>
          <ac:picMkLst>
            <pc:docMk/>
            <pc:sldMk cId="2630865158" sldId="294"/>
            <ac:picMk id="5" creationId="{D062352E-A2B3-8524-4A7A-F6D82D538388}"/>
          </ac:picMkLst>
        </pc:picChg>
      </pc:sldChg>
      <pc:sldChg chg="modSp new mod">
        <pc:chgData name="Kendra Northington Stone" userId="7c17964f-4533-4e1e-9ef0-3b8815c785c3" providerId="ADAL" clId="{24D081D3-7909-42EA-8CCE-7685BD595EA9}" dt="2025-04-24T14:25:19.031" v="117" actId="20577"/>
        <pc:sldMkLst>
          <pc:docMk/>
          <pc:sldMk cId="1660639398" sldId="295"/>
        </pc:sldMkLst>
        <pc:spChg chg="mod">
          <ac:chgData name="Kendra Northington Stone" userId="7c17964f-4533-4e1e-9ef0-3b8815c785c3" providerId="ADAL" clId="{24D081D3-7909-42EA-8CCE-7685BD595EA9}" dt="2025-04-24T14:25:19.031" v="117" actId="20577"/>
          <ac:spMkLst>
            <pc:docMk/>
            <pc:sldMk cId="1660639398" sldId="295"/>
            <ac:spMk id="2" creationId="{DA0736BB-B7A8-5091-5535-53B0F2B6E1DE}"/>
          </ac:spMkLst>
        </pc:spChg>
      </pc:sldChg>
      <pc:sldChg chg="del">
        <pc:chgData name="Kendra Northington Stone" userId="7c17964f-4533-4e1e-9ef0-3b8815c785c3" providerId="ADAL" clId="{24D081D3-7909-42EA-8CCE-7685BD595EA9}" dt="2025-04-24T14:22:44.094" v="0" actId="47"/>
        <pc:sldMkLst>
          <pc:docMk/>
          <pc:sldMk cId="3181654986" sldId="295"/>
        </pc:sldMkLst>
      </pc:sldChg>
      <pc:sldChg chg="del">
        <pc:chgData name="Kendra Northington Stone" userId="7c17964f-4533-4e1e-9ef0-3b8815c785c3" providerId="ADAL" clId="{24D081D3-7909-42EA-8CCE-7685BD595EA9}" dt="2025-04-24T14:22:46.783" v="10" actId="47"/>
        <pc:sldMkLst>
          <pc:docMk/>
          <pc:sldMk cId="706425498" sldId="2561"/>
        </pc:sldMkLst>
      </pc:sldChg>
      <pc:sldChg chg="del">
        <pc:chgData name="Kendra Northington Stone" userId="7c17964f-4533-4e1e-9ef0-3b8815c785c3" providerId="ADAL" clId="{24D081D3-7909-42EA-8CCE-7685BD595EA9}" dt="2025-04-24T14:22:47.010" v="11" actId="47"/>
        <pc:sldMkLst>
          <pc:docMk/>
          <pc:sldMk cId="1342979862" sldId="2562"/>
        </pc:sldMkLst>
      </pc:sldChg>
      <pc:sldChg chg="del">
        <pc:chgData name="Kendra Northington Stone" userId="7c17964f-4533-4e1e-9ef0-3b8815c785c3" providerId="ADAL" clId="{24D081D3-7909-42EA-8CCE-7685BD595EA9}" dt="2025-04-24T14:22:48.570" v="16" actId="47"/>
        <pc:sldMkLst>
          <pc:docMk/>
          <pc:sldMk cId="3609160069" sldId="2610"/>
        </pc:sldMkLst>
      </pc:sldChg>
      <pc:sldChg chg="del">
        <pc:chgData name="Kendra Northington Stone" userId="7c17964f-4533-4e1e-9ef0-3b8815c785c3" providerId="ADAL" clId="{24D081D3-7909-42EA-8CCE-7685BD595EA9}" dt="2025-04-24T14:22:44.508" v="1" actId="47"/>
        <pc:sldMkLst>
          <pc:docMk/>
          <pc:sldMk cId="664057087" sldId="2612"/>
        </pc:sldMkLst>
      </pc:sldChg>
      <pc:sldChg chg="del">
        <pc:chgData name="Kendra Northington Stone" userId="7c17964f-4533-4e1e-9ef0-3b8815c785c3" providerId="ADAL" clId="{24D081D3-7909-42EA-8CCE-7685BD595EA9}" dt="2025-04-24T14:22:44.821" v="2" actId="47"/>
        <pc:sldMkLst>
          <pc:docMk/>
          <pc:sldMk cId="184396655" sldId="2613"/>
        </pc:sldMkLst>
      </pc:sldChg>
      <pc:sldChg chg="del">
        <pc:chgData name="Kendra Northington Stone" userId="7c17964f-4533-4e1e-9ef0-3b8815c785c3" providerId="ADAL" clId="{24D081D3-7909-42EA-8CCE-7685BD595EA9}" dt="2025-04-24T14:22:45.138" v="3" actId="47"/>
        <pc:sldMkLst>
          <pc:docMk/>
          <pc:sldMk cId="34076946" sldId="2614"/>
        </pc:sldMkLst>
      </pc:sldChg>
      <pc:sldChg chg="del">
        <pc:chgData name="Kendra Northington Stone" userId="7c17964f-4533-4e1e-9ef0-3b8815c785c3" providerId="ADAL" clId="{24D081D3-7909-42EA-8CCE-7685BD595EA9}" dt="2025-04-24T14:22:45.376" v="4" actId="47"/>
        <pc:sldMkLst>
          <pc:docMk/>
          <pc:sldMk cId="1612052658" sldId="2615"/>
        </pc:sldMkLst>
      </pc:sldChg>
      <pc:sldChg chg="del">
        <pc:chgData name="Kendra Northington Stone" userId="7c17964f-4533-4e1e-9ef0-3b8815c785c3" providerId="ADAL" clId="{24D081D3-7909-42EA-8CCE-7685BD595EA9}" dt="2025-04-24T14:22:45.584" v="5" actId="47"/>
        <pc:sldMkLst>
          <pc:docMk/>
          <pc:sldMk cId="2647288474" sldId="2616"/>
        </pc:sldMkLst>
      </pc:sldChg>
      <pc:sldChg chg="del">
        <pc:chgData name="Kendra Northington Stone" userId="7c17964f-4533-4e1e-9ef0-3b8815c785c3" providerId="ADAL" clId="{24D081D3-7909-42EA-8CCE-7685BD595EA9}" dt="2025-04-24T14:22:45.775" v="6" actId="47"/>
        <pc:sldMkLst>
          <pc:docMk/>
          <pc:sldMk cId="2071051499" sldId="2617"/>
        </pc:sldMkLst>
      </pc:sldChg>
      <pc:sldChg chg="del">
        <pc:chgData name="Kendra Northington Stone" userId="7c17964f-4533-4e1e-9ef0-3b8815c785c3" providerId="ADAL" clId="{24D081D3-7909-42EA-8CCE-7685BD595EA9}" dt="2025-04-24T14:22:47.298" v="12" actId="47"/>
        <pc:sldMkLst>
          <pc:docMk/>
          <pc:sldMk cId="589667089" sldId="2618"/>
        </pc:sldMkLst>
      </pc:sldChg>
      <pc:sldChg chg="del">
        <pc:chgData name="Kendra Northington Stone" userId="7c17964f-4533-4e1e-9ef0-3b8815c785c3" providerId="ADAL" clId="{24D081D3-7909-42EA-8CCE-7685BD595EA9}" dt="2025-04-24T14:22:47.564" v="13" actId="47"/>
        <pc:sldMkLst>
          <pc:docMk/>
          <pc:sldMk cId="1205080426" sldId="2619"/>
        </pc:sldMkLst>
      </pc:sldChg>
      <pc:sldChg chg="del">
        <pc:chgData name="Kendra Northington Stone" userId="7c17964f-4533-4e1e-9ef0-3b8815c785c3" providerId="ADAL" clId="{24D081D3-7909-42EA-8CCE-7685BD595EA9}" dt="2025-04-24T14:22:47.797" v="14" actId="47"/>
        <pc:sldMkLst>
          <pc:docMk/>
          <pc:sldMk cId="3394325806" sldId="2620"/>
        </pc:sldMkLst>
      </pc:sldChg>
      <pc:sldChg chg="del">
        <pc:chgData name="Kendra Northington Stone" userId="7c17964f-4533-4e1e-9ef0-3b8815c785c3" providerId="ADAL" clId="{24D081D3-7909-42EA-8CCE-7685BD595EA9}" dt="2025-04-24T14:22:48.331" v="15" actId="47"/>
        <pc:sldMkLst>
          <pc:docMk/>
          <pc:sldMk cId="1221395973" sldId="2621"/>
        </pc:sldMkLst>
      </pc:sldChg>
      <pc:sldChg chg="del">
        <pc:chgData name="Kendra Northington Stone" userId="7c17964f-4533-4e1e-9ef0-3b8815c785c3" providerId="ADAL" clId="{24D081D3-7909-42EA-8CCE-7685BD595EA9}" dt="2025-04-24T14:22:48.800" v="17" actId="47"/>
        <pc:sldMkLst>
          <pc:docMk/>
          <pc:sldMk cId="513947980" sldId="2622"/>
        </pc:sldMkLst>
      </pc:sldChg>
      <pc:sldChg chg="del">
        <pc:chgData name="Kendra Northington Stone" userId="7c17964f-4533-4e1e-9ef0-3b8815c785c3" providerId="ADAL" clId="{24D081D3-7909-42EA-8CCE-7685BD595EA9}" dt="2025-04-24T14:22:49.034" v="18" actId="47"/>
        <pc:sldMkLst>
          <pc:docMk/>
          <pc:sldMk cId="2833408503" sldId="2623"/>
        </pc:sldMkLst>
      </pc:sldChg>
      <pc:sldChg chg="del">
        <pc:chgData name="Kendra Northington Stone" userId="7c17964f-4533-4e1e-9ef0-3b8815c785c3" providerId="ADAL" clId="{24D081D3-7909-42EA-8CCE-7685BD595EA9}" dt="2025-04-24T14:22:49.604" v="19" actId="47"/>
        <pc:sldMkLst>
          <pc:docMk/>
          <pc:sldMk cId="2948325875" sldId="2624"/>
        </pc:sldMkLst>
      </pc:sldChg>
      <pc:sldChg chg="del">
        <pc:chgData name="Kendra Northington Stone" userId="7c17964f-4533-4e1e-9ef0-3b8815c785c3" providerId="ADAL" clId="{24D081D3-7909-42EA-8CCE-7685BD595EA9}" dt="2025-04-24T14:22:50.464" v="20" actId="47"/>
        <pc:sldMkLst>
          <pc:docMk/>
          <pc:sldMk cId="3324047002" sldId="2625"/>
        </pc:sldMkLst>
      </pc:sldChg>
      <pc:sldChg chg="del">
        <pc:chgData name="Kendra Northington Stone" userId="7c17964f-4533-4e1e-9ef0-3b8815c785c3" providerId="ADAL" clId="{24D081D3-7909-42EA-8CCE-7685BD595EA9}" dt="2025-04-24T14:22:45.990" v="7" actId="47"/>
        <pc:sldMkLst>
          <pc:docMk/>
          <pc:sldMk cId="2307298673" sldId="2626"/>
        </pc:sldMkLst>
      </pc:sldChg>
      <pc:sldChg chg="modSp add mod modClrScheme chgLayout">
        <pc:chgData name="Kendra Northington Stone" userId="7c17964f-4533-4e1e-9ef0-3b8815c785c3" providerId="ADAL" clId="{24D081D3-7909-42EA-8CCE-7685BD595EA9}" dt="2025-04-24T14:26:57.722" v="130" actId="1076"/>
        <pc:sldMkLst>
          <pc:docMk/>
          <pc:sldMk cId="1148331617" sldId="2630"/>
        </pc:sldMkLst>
        <pc:spChg chg="mod ord">
          <ac:chgData name="Kendra Northington Stone" userId="7c17964f-4533-4e1e-9ef0-3b8815c785c3" providerId="ADAL" clId="{24D081D3-7909-42EA-8CCE-7685BD595EA9}" dt="2025-04-24T14:26:49.193" v="127" actId="700"/>
          <ac:spMkLst>
            <pc:docMk/>
            <pc:sldMk cId="1148331617" sldId="2630"/>
            <ac:spMk id="3" creationId="{59AEBE4F-99F2-E18B-93CE-1F849A5F71C7}"/>
          </ac:spMkLst>
        </pc:spChg>
        <pc:picChg chg="mod ord">
          <ac:chgData name="Kendra Northington Stone" userId="7c17964f-4533-4e1e-9ef0-3b8815c785c3" providerId="ADAL" clId="{24D081D3-7909-42EA-8CCE-7685BD595EA9}" dt="2025-04-24T14:26:57.722" v="130" actId="1076"/>
          <ac:picMkLst>
            <pc:docMk/>
            <pc:sldMk cId="1148331617" sldId="2630"/>
            <ac:picMk id="4" creationId="{F9554E76-7DD5-4697-648C-D01A40227959}"/>
          </ac:picMkLst>
        </pc:picChg>
      </pc:sldChg>
      <pc:sldChg chg="add">
        <pc:chgData name="Kendra Northington Stone" userId="7c17964f-4533-4e1e-9ef0-3b8815c785c3" providerId="ADAL" clId="{24D081D3-7909-42EA-8CCE-7685BD595EA9}" dt="2025-04-24T14:26:05.653" v="118"/>
        <pc:sldMkLst>
          <pc:docMk/>
          <pc:sldMk cId="115725213" sldId="2631"/>
        </pc:sldMkLst>
      </pc:sldChg>
      <pc:sldChg chg="add">
        <pc:chgData name="Kendra Northington Stone" userId="7c17964f-4533-4e1e-9ef0-3b8815c785c3" providerId="ADAL" clId="{24D081D3-7909-42EA-8CCE-7685BD595EA9}" dt="2025-04-24T14:26:05.653" v="118"/>
        <pc:sldMkLst>
          <pc:docMk/>
          <pc:sldMk cId="3343133827" sldId="2632"/>
        </pc:sldMkLst>
      </pc:sldChg>
      <pc:sldChg chg="modSp add mod modClrScheme chgLayout">
        <pc:chgData name="Kendra Northington Stone" userId="7c17964f-4533-4e1e-9ef0-3b8815c785c3" providerId="ADAL" clId="{24D081D3-7909-42EA-8CCE-7685BD595EA9}" dt="2025-04-24T14:29:38.600" v="137" actId="1076"/>
        <pc:sldMkLst>
          <pc:docMk/>
          <pc:sldMk cId="1943431291" sldId="2633"/>
        </pc:sldMkLst>
        <pc:spChg chg="mod ord">
          <ac:chgData name="Kendra Northington Stone" userId="7c17964f-4533-4e1e-9ef0-3b8815c785c3" providerId="ADAL" clId="{24D081D3-7909-42EA-8CCE-7685BD595EA9}" dt="2025-04-24T14:29:10.795" v="131" actId="700"/>
          <ac:spMkLst>
            <pc:docMk/>
            <pc:sldMk cId="1943431291" sldId="2633"/>
            <ac:spMk id="2" creationId="{9E678C2A-8F54-5467-3CC6-98D63E7E7135}"/>
          </ac:spMkLst>
        </pc:spChg>
        <pc:spChg chg="mod ord">
          <ac:chgData name="Kendra Northington Stone" userId="7c17964f-4533-4e1e-9ef0-3b8815c785c3" providerId="ADAL" clId="{24D081D3-7909-42EA-8CCE-7685BD595EA9}" dt="2025-04-24T14:29:10.795" v="131" actId="700"/>
          <ac:spMkLst>
            <pc:docMk/>
            <pc:sldMk cId="1943431291" sldId="2633"/>
            <ac:spMk id="3" creationId="{63D58B25-CE4C-4ABB-5507-A61FEB65A57E}"/>
          </ac:spMkLst>
        </pc:spChg>
        <pc:picChg chg="mod ord modCrop">
          <ac:chgData name="Kendra Northington Stone" userId="7c17964f-4533-4e1e-9ef0-3b8815c785c3" providerId="ADAL" clId="{24D081D3-7909-42EA-8CCE-7685BD595EA9}" dt="2025-04-24T14:29:38.600" v="137" actId="1076"/>
          <ac:picMkLst>
            <pc:docMk/>
            <pc:sldMk cId="1943431291" sldId="2633"/>
            <ac:picMk id="7" creationId="{CE910B20-0F68-419E-BF52-74A57B237ABD}"/>
          </ac:picMkLst>
        </pc:picChg>
      </pc:sldChg>
      <pc:sldChg chg="modSp add mod">
        <pc:chgData name="Kendra Northington Stone" userId="7c17964f-4533-4e1e-9ef0-3b8815c785c3" providerId="ADAL" clId="{24D081D3-7909-42EA-8CCE-7685BD595EA9}" dt="2025-04-24T14:26:05.727" v="119" actId="27636"/>
        <pc:sldMkLst>
          <pc:docMk/>
          <pc:sldMk cId="712660750" sldId="2634"/>
        </pc:sldMkLst>
        <pc:spChg chg="mod">
          <ac:chgData name="Kendra Northington Stone" userId="7c17964f-4533-4e1e-9ef0-3b8815c785c3" providerId="ADAL" clId="{24D081D3-7909-42EA-8CCE-7685BD595EA9}" dt="2025-04-24T14:26:05.727" v="119" actId="27636"/>
          <ac:spMkLst>
            <pc:docMk/>
            <pc:sldMk cId="712660750" sldId="2634"/>
            <ac:spMk id="3" creationId="{D529053C-5DC6-6B43-BA76-1F3F11E47080}"/>
          </ac:spMkLst>
        </pc:spChg>
      </pc:sldChg>
      <pc:sldChg chg="modSp add mod modClrScheme chgLayout">
        <pc:chgData name="Kendra Northington Stone" userId="7c17964f-4533-4e1e-9ef0-3b8815c785c3" providerId="ADAL" clId="{24D081D3-7909-42EA-8CCE-7685BD595EA9}" dt="2025-04-24T14:30:09.990" v="141" actId="1076"/>
        <pc:sldMkLst>
          <pc:docMk/>
          <pc:sldMk cId="1126070689" sldId="2635"/>
        </pc:sldMkLst>
        <pc:spChg chg="mod ord">
          <ac:chgData name="Kendra Northington Stone" userId="7c17964f-4533-4e1e-9ef0-3b8815c785c3" providerId="ADAL" clId="{24D081D3-7909-42EA-8CCE-7685BD595EA9}" dt="2025-04-24T14:30:03.694" v="138" actId="700"/>
          <ac:spMkLst>
            <pc:docMk/>
            <pc:sldMk cId="1126070689" sldId="2635"/>
            <ac:spMk id="3" creationId="{A0D85EF0-FF37-D488-752F-02B2F33151BD}"/>
          </ac:spMkLst>
        </pc:spChg>
        <pc:picChg chg="mod ord">
          <ac:chgData name="Kendra Northington Stone" userId="7c17964f-4533-4e1e-9ef0-3b8815c785c3" providerId="ADAL" clId="{24D081D3-7909-42EA-8CCE-7685BD595EA9}" dt="2025-04-24T14:30:09.990" v="141" actId="1076"/>
          <ac:picMkLst>
            <pc:docMk/>
            <pc:sldMk cId="1126070689" sldId="2635"/>
            <ac:picMk id="4" creationId="{9A1C3D3F-E15E-AE23-F631-DB7041E3E7A9}"/>
          </ac:picMkLst>
        </pc:picChg>
      </pc:sldChg>
      <pc:sldChg chg="modSp add mod">
        <pc:chgData name="Kendra Northington Stone" userId="7c17964f-4533-4e1e-9ef0-3b8815c785c3" providerId="ADAL" clId="{24D081D3-7909-42EA-8CCE-7685BD595EA9}" dt="2025-04-24T14:30:21.615" v="142" actId="255"/>
        <pc:sldMkLst>
          <pc:docMk/>
          <pc:sldMk cId="2225415108" sldId="2636"/>
        </pc:sldMkLst>
        <pc:spChg chg="mod">
          <ac:chgData name="Kendra Northington Stone" userId="7c17964f-4533-4e1e-9ef0-3b8815c785c3" providerId="ADAL" clId="{24D081D3-7909-42EA-8CCE-7685BD595EA9}" dt="2025-04-24T14:30:21.615" v="142" actId="255"/>
          <ac:spMkLst>
            <pc:docMk/>
            <pc:sldMk cId="2225415108" sldId="2636"/>
            <ac:spMk id="2" creationId="{319B4DB6-3B4C-485A-AD44-28639F442ADA}"/>
          </ac:spMkLst>
        </pc:spChg>
      </pc:sldChg>
      <pc:sldChg chg="add">
        <pc:chgData name="Kendra Northington Stone" userId="7c17964f-4533-4e1e-9ef0-3b8815c785c3" providerId="ADAL" clId="{24D081D3-7909-42EA-8CCE-7685BD595EA9}" dt="2025-04-24T14:26:05.653" v="118"/>
        <pc:sldMkLst>
          <pc:docMk/>
          <pc:sldMk cId="237645085" sldId="2637"/>
        </pc:sldMkLst>
      </pc:sldChg>
      <pc:sldChg chg="add">
        <pc:chgData name="Kendra Northington Stone" userId="7c17964f-4533-4e1e-9ef0-3b8815c785c3" providerId="ADAL" clId="{24D081D3-7909-42EA-8CCE-7685BD595EA9}" dt="2025-04-24T14:26:05.653" v="118"/>
        <pc:sldMkLst>
          <pc:docMk/>
          <pc:sldMk cId="1444858497" sldId="2638"/>
        </pc:sldMkLst>
      </pc:sldChg>
      <pc:sldChg chg="add">
        <pc:chgData name="Kendra Northington Stone" userId="7c17964f-4533-4e1e-9ef0-3b8815c785c3" providerId="ADAL" clId="{24D081D3-7909-42EA-8CCE-7685BD595EA9}" dt="2025-04-24T14:26:05.653" v="118"/>
        <pc:sldMkLst>
          <pc:docMk/>
          <pc:sldMk cId="1448206586" sldId="2639"/>
        </pc:sldMkLst>
      </pc:sldChg>
      <pc:sldChg chg="add">
        <pc:chgData name="Kendra Northington Stone" userId="7c17964f-4533-4e1e-9ef0-3b8815c785c3" providerId="ADAL" clId="{24D081D3-7909-42EA-8CCE-7685BD595EA9}" dt="2025-04-24T14:26:05.653" v="118"/>
        <pc:sldMkLst>
          <pc:docMk/>
          <pc:sldMk cId="1723642817" sldId="2641"/>
        </pc:sldMkLst>
      </pc:sldChg>
      <pc:sldChg chg="modSp add mod">
        <pc:chgData name="Kendra Northington Stone" userId="7c17964f-4533-4e1e-9ef0-3b8815c785c3" providerId="ADAL" clId="{24D081D3-7909-42EA-8CCE-7685BD595EA9}" dt="2025-04-24T14:26:05.732" v="120" actId="27636"/>
        <pc:sldMkLst>
          <pc:docMk/>
          <pc:sldMk cId="947531935" sldId="2642"/>
        </pc:sldMkLst>
        <pc:spChg chg="mod">
          <ac:chgData name="Kendra Northington Stone" userId="7c17964f-4533-4e1e-9ef0-3b8815c785c3" providerId="ADAL" clId="{24D081D3-7909-42EA-8CCE-7685BD595EA9}" dt="2025-04-24T14:26:05.732" v="120" actId="27636"/>
          <ac:spMkLst>
            <pc:docMk/>
            <pc:sldMk cId="947531935" sldId="2642"/>
            <ac:spMk id="2" creationId="{EEA5DEDA-E6E4-30C5-3685-B2BA6B8B5168}"/>
          </ac:spMkLst>
        </pc:spChg>
      </pc:sldChg>
      <pc:sldChg chg="add">
        <pc:chgData name="Kendra Northington Stone" userId="7c17964f-4533-4e1e-9ef0-3b8815c785c3" providerId="ADAL" clId="{24D081D3-7909-42EA-8CCE-7685BD595EA9}" dt="2025-04-24T14:26:05.653" v="118"/>
        <pc:sldMkLst>
          <pc:docMk/>
          <pc:sldMk cId="1413645239" sldId="2643"/>
        </pc:sldMkLst>
      </pc:sldChg>
      <pc:sldChg chg="addSp delSp modSp add mod modClrScheme chgLayout">
        <pc:chgData name="Kendra Northington Stone" userId="7c17964f-4533-4e1e-9ef0-3b8815c785c3" providerId="ADAL" clId="{24D081D3-7909-42EA-8CCE-7685BD595EA9}" dt="2025-04-24T14:30:55.768" v="143" actId="700"/>
        <pc:sldMkLst>
          <pc:docMk/>
          <pc:sldMk cId="2793766437" sldId="2644"/>
        </pc:sldMkLst>
        <pc:spChg chg="mod ord">
          <ac:chgData name="Kendra Northington Stone" userId="7c17964f-4533-4e1e-9ef0-3b8815c785c3" providerId="ADAL" clId="{24D081D3-7909-42EA-8CCE-7685BD595EA9}" dt="2025-04-24T14:30:55.768" v="143" actId="700"/>
          <ac:spMkLst>
            <pc:docMk/>
            <pc:sldMk cId="2793766437" sldId="2644"/>
            <ac:spMk id="2" creationId="{0CFA469B-E7C0-2551-D4F4-F902FE50C64D}"/>
          </ac:spMkLst>
        </pc:spChg>
        <pc:spChg chg="add mod ord">
          <ac:chgData name="Kendra Northington Stone" userId="7c17964f-4533-4e1e-9ef0-3b8815c785c3" providerId="ADAL" clId="{24D081D3-7909-42EA-8CCE-7685BD595EA9}" dt="2025-04-24T14:30:55.768" v="143" actId="700"/>
          <ac:spMkLst>
            <pc:docMk/>
            <pc:sldMk cId="2793766437" sldId="2644"/>
            <ac:spMk id="4" creationId="{C39417E2-427C-A912-48D3-EFF024198F7E}"/>
          </ac:spMkLst>
        </pc:spChg>
      </pc:sldChg>
      <pc:sldChg chg="add">
        <pc:chgData name="Kendra Northington Stone" userId="7c17964f-4533-4e1e-9ef0-3b8815c785c3" providerId="ADAL" clId="{24D081D3-7909-42EA-8CCE-7685BD595EA9}" dt="2025-04-24T14:26:05.653" v="118"/>
        <pc:sldMkLst>
          <pc:docMk/>
          <pc:sldMk cId="3390963249" sldId="2645"/>
        </pc:sldMkLst>
      </pc:sldChg>
      <pc:sldChg chg="modSp add mod modClrScheme chgLayout">
        <pc:chgData name="Kendra Northington Stone" userId="7c17964f-4533-4e1e-9ef0-3b8815c785c3" providerId="ADAL" clId="{24D081D3-7909-42EA-8CCE-7685BD595EA9}" dt="2025-04-24T14:31:12.652" v="147" actId="1076"/>
        <pc:sldMkLst>
          <pc:docMk/>
          <pc:sldMk cId="3909141989" sldId="2646"/>
        </pc:sldMkLst>
        <pc:spChg chg="mod ord">
          <ac:chgData name="Kendra Northington Stone" userId="7c17964f-4533-4e1e-9ef0-3b8815c785c3" providerId="ADAL" clId="{24D081D3-7909-42EA-8CCE-7685BD595EA9}" dt="2025-04-24T14:31:07.025" v="144" actId="700"/>
          <ac:spMkLst>
            <pc:docMk/>
            <pc:sldMk cId="3909141989" sldId="2646"/>
            <ac:spMk id="3" creationId="{8A591259-B3B7-3A34-A008-6473BD0F616C}"/>
          </ac:spMkLst>
        </pc:spChg>
        <pc:picChg chg="mod ord">
          <ac:chgData name="Kendra Northington Stone" userId="7c17964f-4533-4e1e-9ef0-3b8815c785c3" providerId="ADAL" clId="{24D081D3-7909-42EA-8CCE-7685BD595EA9}" dt="2025-04-24T14:31:12.652" v="147" actId="1076"/>
          <ac:picMkLst>
            <pc:docMk/>
            <pc:sldMk cId="3909141989" sldId="2646"/>
            <ac:picMk id="4" creationId="{04A82853-91EC-7E6D-5EF9-2D52127E363F}"/>
          </ac:picMkLst>
        </pc:picChg>
      </pc:sldChg>
      <pc:sldChg chg="modSp add mod">
        <pc:chgData name="Kendra Northington Stone" userId="7c17964f-4533-4e1e-9ef0-3b8815c785c3" providerId="ADAL" clId="{24D081D3-7909-42EA-8CCE-7685BD595EA9}" dt="2025-04-24T14:31:26.908" v="148" actId="255"/>
        <pc:sldMkLst>
          <pc:docMk/>
          <pc:sldMk cId="1273209963" sldId="2647"/>
        </pc:sldMkLst>
        <pc:spChg chg="mod">
          <ac:chgData name="Kendra Northington Stone" userId="7c17964f-4533-4e1e-9ef0-3b8815c785c3" providerId="ADAL" clId="{24D081D3-7909-42EA-8CCE-7685BD595EA9}" dt="2025-04-24T14:31:26.908" v="148" actId="255"/>
          <ac:spMkLst>
            <pc:docMk/>
            <pc:sldMk cId="1273209963" sldId="2647"/>
            <ac:spMk id="2" creationId="{E3E3691A-35CC-7226-75CF-237E9164CF21}"/>
          </ac:spMkLst>
        </pc:spChg>
      </pc:sldChg>
      <pc:sldChg chg="modSp add mod">
        <pc:chgData name="Kendra Northington Stone" userId="7c17964f-4533-4e1e-9ef0-3b8815c785c3" providerId="ADAL" clId="{24D081D3-7909-42EA-8CCE-7685BD595EA9}" dt="2025-04-24T14:31:34.853" v="150" actId="1076"/>
        <pc:sldMkLst>
          <pc:docMk/>
          <pc:sldMk cId="2635077902" sldId="2648"/>
        </pc:sldMkLst>
        <pc:picChg chg="mod">
          <ac:chgData name="Kendra Northington Stone" userId="7c17964f-4533-4e1e-9ef0-3b8815c785c3" providerId="ADAL" clId="{24D081D3-7909-42EA-8CCE-7685BD595EA9}" dt="2025-04-24T14:31:34.853" v="150" actId="1076"/>
          <ac:picMkLst>
            <pc:docMk/>
            <pc:sldMk cId="2635077902" sldId="2648"/>
            <ac:picMk id="5" creationId="{96587625-9F1D-792E-B30B-6AE62F355A2F}"/>
          </ac:picMkLst>
        </pc:picChg>
      </pc:sldChg>
      <pc:sldChg chg="modSp add mod">
        <pc:chgData name="Kendra Northington Stone" userId="7c17964f-4533-4e1e-9ef0-3b8815c785c3" providerId="ADAL" clId="{24D081D3-7909-42EA-8CCE-7685BD595EA9}" dt="2025-04-24T14:26:05.753" v="121" actId="27636"/>
        <pc:sldMkLst>
          <pc:docMk/>
          <pc:sldMk cId="453425160" sldId="2649"/>
        </pc:sldMkLst>
        <pc:spChg chg="mod">
          <ac:chgData name="Kendra Northington Stone" userId="7c17964f-4533-4e1e-9ef0-3b8815c785c3" providerId="ADAL" clId="{24D081D3-7909-42EA-8CCE-7685BD595EA9}" dt="2025-04-24T14:26:05.753" v="121" actId="27636"/>
          <ac:spMkLst>
            <pc:docMk/>
            <pc:sldMk cId="453425160" sldId="2649"/>
            <ac:spMk id="5" creationId="{31F9DCDB-53F1-86E0-F8C8-D27B7DD7157A}"/>
          </ac:spMkLst>
        </pc:spChg>
      </pc:sldChg>
      <pc:sldChg chg="modSp add mod">
        <pc:chgData name="Kendra Northington Stone" userId="7c17964f-4533-4e1e-9ef0-3b8815c785c3" providerId="ADAL" clId="{24D081D3-7909-42EA-8CCE-7685BD595EA9}" dt="2025-04-24T14:26:05.760" v="122" actId="27636"/>
        <pc:sldMkLst>
          <pc:docMk/>
          <pc:sldMk cId="4063151591" sldId="2650"/>
        </pc:sldMkLst>
        <pc:spChg chg="mod">
          <ac:chgData name="Kendra Northington Stone" userId="7c17964f-4533-4e1e-9ef0-3b8815c785c3" providerId="ADAL" clId="{24D081D3-7909-42EA-8CCE-7685BD595EA9}" dt="2025-04-24T14:26:05.760" v="122" actId="27636"/>
          <ac:spMkLst>
            <pc:docMk/>
            <pc:sldMk cId="4063151591" sldId="2650"/>
            <ac:spMk id="3" creationId="{4D00BDD2-D02E-C6C6-D76C-489F9F1EA36E}"/>
          </ac:spMkLst>
        </pc:spChg>
      </pc:sldChg>
      <pc:sldChg chg="modSp add mod">
        <pc:chgData name="Kendra Northington Stone" userId="7c17964f-4533-4e1e-9ef0-3b8815c785c3" providerId="ADAL" clId="{24D081D3-7909-42EA-8CCE-7685BD595EA9}" dt="2025-04-24T14:26:05.763" v="123" actId="27636"/>
        <pc:sldMkLst>
          <pc:docMk/>
          <pc:sldMk cId="3566249391" sldId="2651"/>
        </pc:sldMkLst>
        <pc:spChg chg="mod">
          <ac:chgData name="Kendra Northington Stone" userId="7c17964f-4533-4e1e-9ef0-3b8815c785c3" providerId="ADAL" clId="{24D081D3-7909-42EA-8CCE-7685BD595EA9}" dt="2025-04-24T14:26:05.763" v="123" actId="27636"/>
          <ac:spMkLst>
            <pc:docMk/>
            <pc:sldMk cId="3566249391" sldId="2651"/>
            <ac:spMk id="3" creationId="{1952F407-9566-A786-50C6-6F62B014E217}"/>
          </ac:spMkLst>
        </pc:spChg>
      </pc:sldChg>
      <pc:sldChg chg="add">
        <pc:chgData name="Kendra Northington Stone" userId="7c17964f-4533-4e1e-9ef0-3b8815c785c3" providerId="ADAL" clId="{24D081D3-7909-42EA-8CCE-7685BD595EA9}" dt="2025-04-24T14:26:05.653" v="118"/>
        <pc:sldMkLst>
          <pc:docMk/>
          <pc:sldMk cId="4136052181" sldId="2652"/>
        </pc:sldMkLst>
      </pc:sldChg>
      <pc:sldChg chg="add">
        <pc:chgData name="Kendra Northington Stone" userId="7c17964f-4533-4e1e-9ef0-3b8815c785c3" providerId="ADAL" clId="{24D081D3-7909-42EA-8CCE-7685BD595EA9}" dt="2025-04-24T14:26:05.653" v="118"/>
        <pc:sldMkLst>
          <pc:docMk/>
          <pc:sldMk cId="3028712754" sldId="2653"/>
        </pc:sldMkLst>
      </pc:sldChg>
      <pc:sldChg chg="add">
        <pc:chgData name="Kendra Northington Stone" userId="7c17964f-4533-4e1e-9ef0-3b8815c785c3" providerId="ADAL" clId="{24D081D3-7909-42EA-8CCE-7685BD595EA9}" dt="2025-04-24T14:26:05.653" v="118"/>
        <pc:sldMkLst>
          <pc:docMk/>
          <pc:sldMk cId="3140644516" sldId="2654"/>
        </pc:sldMkLst>
      </pc:sldChg>
      <pc:sldChg chg="add">
        <pc:chgData name="Kendra Northington Stone" userId="7c17964f-4533-4e1e-9ef0-3b8815c785c3" providerId="ADAL" clId="{24D081D3-7909-42EA-8CCE-7685BD595EA9}" dt="2025-04-24T14:26:05.653" v="118"/>
        <pc:sldMkLst>
          <pc:docMk/>
          <pc:sldMk cId="1065219579" sldId="2655"/>
        </pc:sldMkLst>
      </pc:sldChg>
      <pc:sldChg chg="modSp add mod">
        <pc:chgData name="Kendra Northington Stone" userId="7c17964f-4533-4e1e-9ef0-3b8815c785c3" providerId="ADAL" clId="{24D081D3-7909-42EA-8CCE-7685BD595EA9}" dt="2025-04-27T23:29:07.208" v="444" actId="1037"/>
        <pc:sldMkLst>
          <pc:docMk/>
          <pc:sldMk cId="2945459605" sldId="2656"/>
        </pc:sldMkLst>
        <pc:graphicFrameChg chg="mod">
          <ac:chgData name="Kendra Northington Stone" userId="7c17964f-4533-4e1e-9ef0-3b8815c785c3" providerId="ADAL" clId="{24D081D3-7909-42EA-8CCE-7685BD595EA9}" dt="2025-04-27T23:29:07.208" v="444" actId="1037"/>
          <ac:graphicFrameMkLst>
            <pc:docMk/>
            <pc:sldMk cId="2945459605" sldId="2656"/>
            <ac:graphicFrameMk id="7" creationId="{3DCCB949-2DC2-B91A-3AC3-421907E61FF0}"/>
          </ac:graphicFrameMkLst>
        </pc:graphicFrameChg>
      </pc:sldChg>
      <pc:sldChg chg="modSp add mod">
        <pc:chgData name="Kendra Northington Stone" userId="7c17964f-4533-4e1e-9ef0-3b8815c785c3" providerId="ADAL" clId="{24D081D3-7909-42EA-8CCE-7685BD595EA9}" dt="2025-04-24T14:26:05.779" v="124" actId="27636"/>
        <pc:sldMkLst>
          <pc:docMk/>
          <pc:sldMk cId="1564801048" sldId="2657"/>
        </pc:sldMkLst>
        <pc:spChg chg="mod">
          <ac:chgData name="Kendra Northington Stone" userId="7c17964f-4533-4e1e-9ef0-3b8815c785c3" providerId="ADAL" clId="{24D081D3-7909-42EA-8CCE-7685BD595EA9}" dt="2025-04-24T14:26:05.779" v="124" actId="27636"/>
          <ac:spMkLst>
            <pc:docMk/>
            <pc:sldMk cId="1564801048" sldId="2657"/>
            <ac:spMk id="3" creationId="{B734014B-6897-69E5-3871-E52348309A11}"/>
          </ac:spMkLst>
        </pc:spChg>
      </pc:sldChg>
      <pc:sldChg chg="add">
        <pc:chgData name="Kendra Northington Stone" userId="7c17964f-4533-4e1e-9ef0-3b8815c785c3" providerId="ADAL" clId="{24D081D3-7909-42EA-8CCE-7685BD595EA9}" dt="2025-04-24T14:26:05.653" v="118"/>
        <pc:sldMkLst>
          <pc:docMk/>
          <pc:sldMk cId="1458583405" sldId="2658"/>
        </pc:sldMkLst>
      </pc:sldChg>
      <pc:sldChg chg="add">
        <pc:chgData name="Kendra Northington Stone" userId="7c17964f-4533-4e1e-9ef0-3b8815c785c3" providerId="ADAL" clId="{24D081D3-7909-42EA-8CCE-7685BD595EA9}" dt="2025-04-24T14:26:05.653" v="118"/>
        <pc:sldMkLst>
          <pc:docMk/>
          <pc:sldMk cId="1759434766" sldId="2659"/>
        </pc:sldMkLst>
      </pc:sldChg>
      <pc:sldChg chg="add">
        <pc:chgData name="Kendra Northington Stone" userId="7c17964f-4533-4e1e-9ef0-3b8815c785c3" providerId="ADAL" clId="{24D081D3-7909-42EA-8CCE-7685BD595EA9}" dt="2025-04-24T14:26:05.653" v="118"/>
        <pc:sldMkLst>
          <pc:docMk/>
          <pc:sldMk cId="3523931016" sldId="2660"/>
        </pc:sldMkLst>
      </pc:sldChg>
      <pc:sldChg chg="modSp add mod">
        <pc:chgData name="Kendra Northington Stone" userId="7c17964f-4533-4e1e-9ef0-3b8815c785c3" providerId="ADAL" clId="{24D081D3-7909-42EA-8CCE-7685BD595EA9}" dt="2025-04-24T14:26:05.786" v="125" actId="27636"/>
        <pc:sldMkLst>
          <pc:docMk/>
          <pc:sldMk cId="3020939432" sldId="2661"/>
        </pc:sldMkLst>
        <pc:spChg chg="mod">
          <ac:chgData name="Kendra Northington Stone" userId="7c17964f-4533-4e1e-9ef0-3b8815c785c3" providerId="ADAL" clId="{24D081D3-7909-42EA-8CCE-7685BD595EA9}" dt="2025-04-24T14:26:05.786" v="125" actId="27636"/>
          <ac:spMkLst>
            <pc:docMk/>
            <pc:sldMk cId="3020939432" sldId="2661"/>
            <ac:spMk id="3" creationId="{BB4A6BB4-C4D5-95C0-4AB2-D06E96A1908E}"/>
          </ac:spMkLst>
        </pc:spChg>
      </pc:sldChg>
      <pc:sldChg chg="add">
        <pc:chgData name="Kendra Northington Stone" userId="7c17964f-4533-4e1e-9ef0-3b8815c785c3" providerId="ADAL" clId="{24D081D3-7909-42EA-8CCE-7685BD595EA9}" dt="2025-04-24T14:26:05.653" v="118"/>
        <pc:sldMkLst>
          <pc:docMk/>
          <pc:sldMk cId="3734067237" sldId="2662"/>
        </pc:sldMkLst>
      </pc:sldChg>
      <pc:sldChg chg="add">
        <pc:chgData name="Kendra Northington Stone" userId="7c17964f-4533-4e1e-9ef0-3b8815c785c3" providerId="ADAL" clId="{24D081D3-7909-42EA-8CCE-7685BD595EA9}" dt="2025-04-24T14:26:05.653" v="118"/>
        <pc:sldMkLst>
          <pc:docMk/>
          <pc:sldMk cId="2468657244" sldId="2663"/>
        </pc:sldMkLst>
      </pc:sldChg>
      <pc:sldChg chg="add">
        <pc:chgData name="Kendra Northington Stone" userId="7c17964f-4533-4e1e-9ef0-3b8815c785c3" providerId="ADAL" clId="{24D081D3-7909-42EA-8CCE-7685BD595EA9}" dt="2025-04-24T14:26:05.653" v="118"/>
        <pc:sldMkLst>
          <pc:docMk/>
          <pc:sldMk cId="110359704" sldId="2664"/>
        </pc:sldMkLst>
      </pc:sldChg>
      <pc:sldChg chg="add">
        <pc:chgData name="Kendra Northington Stone" userId="7c17964f-4533-4e1e-9ef0-3b8815c785c3" providerId="ADAL" clId="{24D081D3-7909-42EA-8CCE-7685BD595EA9}" dt="2025-04-24T14:26:05.653" v="118"/>
        <pc:sldMkLst>
          <pc:docMk/>
          <pc:sldMk cId="2992162669" sldId="2665"/>
        </pc:sldMkLst>
      </pc:sldChg>
      <pc:sldChg chg="add">
        <pc:chgData name="Kendra Northington Stone" userId="7c17964f-4533-4e1e-9ef0-3b8815c785c3" providerId="ADAL" clId="{24D081D3-7909-42EA-8CCE-7685BD595EA9}" dt="2025-04-24T14:26:05.653" v="118"/>
        <pc:sldMkLst>
          <pc:docMk/>
          <pc:sldMk cId="1961788828" sldId="266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dgm:t>
        <a:bodyPr anchor="t"/>
        <a:lstStyle/>
        <a:p>
          <a:r>
            <a:rPr lang="en-US" sz="18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dgm:t>
        <a:bodyPr anchor="t"/>
        <a:lstStyle/>
        <a:p>
          <a:r>
            <a:rPr lang="en-US" sz="18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dgm:t>
        <a:bodyPr anchor="t"/>
        <a:lstStyle/>
        <a:p>
          <a:r>
            <a:rPr lang="en-US" sz="18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dgm:t>
        <a:bodyPr anchor="t"/>
        <a:lstStyle/>
        <a:p>
          <a:r>
            <a:rPr lang="en-US" sz="18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F0F95159-BD59-4577-91B4-72804757989A}">
      <dgm:prSet phldrT="[Text]" custT="1"/>
      <dgm:spPr/>
      <dgm:t>
        <a:bodyPr anchor="t"/>
        <a:lstStyle/>
        <a:p>
          <a:r>
            <a:rPr lang="en-US" sz="1600" dirty="0">
              <a:latin typeface="Noto Sans" panose="020B0502040504020204" pitchFamily="34" charset="0"/>
              <a:ea typeface="Noto Sans" panose="020B0502040504020204" pitchFamily="34" charset="0"/>
              <a:cs typeface="Noto Sans" panose="020B0502040504020204" pitchFamily="34" charset="0"/>
            </a:rPr>
            <a:t>Emotional and self-awareness</a:t>
          </a:r>
        </a:p>
      </dgm:t>
    </dgm:pt>
    <dgm:pt modelId="{F2D7C65F-B043-4986-949E-207C330A7A08}" type="parTrans" cxnId="{6ADF6AAB-09F7-4D27-B6BE-86D47E0B690D}">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E6E31D78-0F95-4182-9413-E4B3349AA372}" type="sibTrans" cxnId="{6ADF6AAB-09F7-4D27-B6BE-86D47E0B690D}">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6220E66-E613-4BBA-8326-68D8B8A9F5F9}">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Emotional self-control</a:t>
          </a:r>
        </a:p>
      </dgm:t>
    </dgm:pt>
    <dgm:pt modelId="{AB052A13-391F-46F7-8BB2-636B3E275294}" type="parTrans" cxnId="{0FA9ECB5-D7D4-427D-9AA3-E7CD305CB82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3AE3B82-8359-4AA9-8C57-BFAA802959B0}" type="sibTrans" cxnId="{0FA9ECB5-D7D4-427D-9AA3-E7CD305CB82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FA41533-3A1E-49BE-8E35-814D08BF5CEA}">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Adaptability</a:t>
          </a:r>
        </a:p>
      </dgm:t>
    </dgm:pt>
    <dgm:pt modelId="{CE453229-E303-4392-979C-7FB43817C940}" type="parTrans" cxnId="{587F0DD0-905B-45E3-B16A-50B76757EE0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47BA8939-B33D-408B-9127-E2B486189C63}" type="sibTrans" cxnId="{587F0DD0-905B-45E3-B16A-50B76757EE0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CA925F86-F216-439D-873C-556BD000C892}">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Achievement orientation</a:t>
          </a:r>
        </a:p>
      </dgm:t>
    </dgm:pt>
    <dgm:pt modelId="{7A5E8092-5328-4A19-A61F-5841739FFD92}" type="parTrans" cxnId="{D6F273BA-0AAE-406D-AA46-64F7647B1846}">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4FB6809-DFF8-4218-850F-82891952C6C8}" type="sibTrans" cxnId="{D6F273BA-0AAE-406D-AA46-64F7647B1846}">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8F438719-4381-4BD0-BC85-B8CB9DAA8C6C}">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Positive outlook</a:t>
          </a:r>
        </a:p>
      </dgm:t>
    </dgm:pt>
    <dgm:pt modelId="{698C5CDC-B172-4B3F-9DE5-D998371055DB}" type="parTrans" cxnId="{48D74626-67A3-4DB6-8D1D-0093014ABAD8}">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6BB993D-B9A1-461E-91A0-56B75EC97F82}" type="sibTrans" cxnId="{48D74626-67A3-4DB6-8D1D-0093014ABAD8}">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E3801E44-C61C-4AAA-B0B0-446F3913A619}">
      <dgm:prSet phldrT="[Text]" custT="1"/>
      <dgm:spPr/>
      <dgm:t>
        <a:bodyPr anchor="t"/>
        <a:lstStyle/>
        <a:p>
          <a:r>
            <a:rPr lang="en-US" sz="1600" dirty="0">
              <a:latin typeface="Noto Sans" panose="020B0502040504020204" pitchFamily="34" charset="0"/>
              <a:ea typeface="Noto Sans" panose="020B0502040504020204" pitchFamily="34" charset="0"/>
              <a:cs typeface="Noto Sans" panose="020B0502040504020204" pitchFamily="34" charset="0"/>
            </a:rPr>
            <a:t>Empathy</a:t>
          </a:r>
        </a:p>
      </dgm:t>
    </dgm:pt>
    <dgm:pt modelId="{7E6E7B50-7FAA-40B7-9650-25396AF602F4}" type="parTrans" cxnId="{4D2C269E-C00F-4AE8-8DD2-9007B4D5FED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2086DB3-1CA0-4F39-81B8-2B3945E9DEEF}" type="sibTrans" cxnId="{4D2C269E-C00F-4AE8-8DD2-9007B4D5FED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6E95788-AAB4-4627-A6E9-AF47F5378A90}">
      <dgm:prSet phldrT="[Text]" custT="1"/>
      <dgm:spPr/>
      <dgm:t>
        <a:bodyPr anchor="t"/>
        <a:lstStyle/>
        <a:p>
          <a:r>
            <a:rPr lang="en-US" sz="1600" dirty="0">
              <a:latin typeface="Noto Sans" panose="020B0502040504020204" pitchFamily="34" charset="0"/>
              <a:ea typeface="Noto Sans" panose="020B0502040504020204" pitchFamily="34" charset="0"/>
              <a:cs typeface="Noto Sans" panose="020B0502040504020204" pitchFamily="34" charset="0"/>
            </a:rPr>
            <a:t>Organizational awareness</a:t>
          </a:r>
        </a:p>
      </dgm:t>
    </dgm:pt>
    <dgm:pt modelId="{1165AC9A-85CA-458A-8B34-4D1CD4148F9A}" type="parTrans" cxnId="{4406709D-8C5D-4B2D-9D7D-2AD3AF4633D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41D6990D-2A60-4946-B8E2-7DFD510C47A1}" type="sibTrans" cxnId="{4406709D-8C5D-4B2D-9D7D-2AD3AF4633D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CBEAB594-5104-4B83-A674-DFD70FB9322E}">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Influence</a:t>
          </a:r>
        </a:p>
      </dgm:t>
    </dgm:pt>
    <dgm:pt modelId="{4E3E28C0-C8D6-4569-B1C3-70D687AA71EA}" type="parTrans" cxnId="{9465A606-9209-40AE-B987-87ACC1CFD98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4EA8087-828F-4A22-9942-D47BE892C6A3}" type="sibTrans" cxnId="{9465A606-9209-40AE-B987-87ACC1CFD98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CBA0472-523D-4B56-A07A-1C7E84C415EB}">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Coach and mentor</a:t>
          </a:r>
        </a:p>
      </dgm:t>
    </dgm:pt>
    <dgm:pt modelId="{D57EC8A6-449B-404C-9B00-7359B9FA67A3}" type="parTrans" cxnId="{A8E9FBA1-85DA-4A93-B43C-EFD6F19AB61E}">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C6B8EE7-5C35-4D20-A64C-8F432BB1C213}" type="sibTrans" cxnId="{A8E9FBA1-85DA-4A93-B43C-EFD6F19AB61E}">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C1F02C3-48D4-44BC-95B4-5B1501400748}">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Conflict management</a:t>
          </a:r>
        </a:p>
      </dgm:t>
    </dgm:pt>
    <dgm:pt modelId="{B3D381FE-8878-41FB-AE55-CA9FFAE472C9}" type="parTrans" cxnId="{28EBC2B9-8DA2-475F-8BDB-3D8309128A58}">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BB177A8E-72E0-4381-966F-7C99071AF0FC}" type="sibTrans" cxnId="{28EBC2B9-8DA2-475F-8BDB-3D8309128A58}">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C68AA1E-6E31-4DD2-A7B6-ACA84CD6C276}">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Teamwork</a:t>
          </a:r>
        </a:p>
      </dgm:t>
    </dgm:pt>
    <dgm:pt modelId="{07E67050-06D3-4692-9641-D0BD4C302BDC}" type="parTrans" cxnId="{DF1FA09C-1932-476F-856A-E5C03D9A3A4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9C9D46E-4E70-4447-8871-65CD06FD6456}" type="sibTrans" cxnId="{DF1FA09C-1932-476F-856A-E5C03D9A3A4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BCF13BA-1B81-4F1F-B8A1-A96CF61F8846}">
      <dgm:prSet phldrT="[Text]" custT="1"/>
      <dgm:spPr/>
      <dgm:t>
        <a:bodyPr anchor="t"/>
        <a:lstStyle/>
        <a:p>
          <a:r>
            <a:rPr lang="en-US" sz="1400" dirty="0">
              <a:latin typeface="Noto Sans" panose="020B0502040504020204" pitchFamily="34" charset="0"/>
              <a:ea typeface="Noto Sans" panose="020B0502040504020204" pitchFamily="34" charset="0"/>
              <a:cs typeface="Noto Sans" panose="020B0502040504020204" pitchFamily="34" charset="0"/>
            </a:rPr>
            <a:t>Inspirational leadership</a:t>
          </a:r>
        </a:p>
      </dgm:t>
    </dgm:pt>
    <dgm:pt modelId="{CB4C00E9-0D9D-4AC1-86DD-18554EC85597}" type="parTrans" cxnId="{E044D87C-7B45-4F0F-931F-0EBB9C6D090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288359E6-0A8B-4098-95A1-988A71FFAF02}" type="sibTrans" cxnId="{E044D87C-7B45-4F0F-931F-0EBB9C6D0903}">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07F68804-81E2-4BD7-9514-096457AFDF2F}" type="presOf" srcId="{5FA41533-3A1E-49BE-8E35-814D08BF5CEA}" destId="{7DAD4EDA-9D84-4141-9EFF-04B69EAEE6E7}" srcOrd="1" destOrd="2" presId="urn:microsoft.com/office/officeart/2005/8/layout/matrix1"/>
    <dgm:cxn modelId="{9465A606-9209-40AE-B987-87ACC1CFD983}" srcId="{776A56CB-5813-44FE-ACF8-E074ADA7522C}" destId="{CBEAB594-5104-4B83-A674-DFD70FB9322E}" srcOrd="0" destOrd="0" parTransId="{4E3E28C0-C8D6-4569-B1C3-70D687AA71EA}" sibTransId="{D4EA8087-828F-4A22-9942-D47BE892C6A3}"/>
    <dgm:cxn modelId="{8CAD950D-AEE5-41B9-A247-B2323094D8CE}" type="presOf" srcId="{9BCF13BA-1B81-4F1F-B8A1-A96CF61F8846}" destId="{4045BFB3-17E8-4F54-9CE1-F7D1B5AF98E4}" srcOrd="0" destOrd="5" presId="urn:microsoft.com/office/officeart/2005/8/layout/matrix1"/>
    <dgm:cxn modelId="{851FF417-0699-4684-8912-7D64588C3781}" type="presOf" srcId="{776A56CB-5813-44FE-ACF8-E074ADA7522C}" destId="{4045BFB3-17E8-4F54-9CE1-F7D1B5AF98E4}" srcOrd="0" destOrd="0" presId="urn:microsoft.com/office/officeart/2005/8/layout/matrix1"/>
    <dgm:cxn modelId="{D68BD81C-1A7D-4276-B1E9-5CF6181A551C}" type="presOf" srcId="{F0F95159-BD59-4577-91B4-72804757989A}" destId="{DF9E3E57-C22C-46D0-8AFD-4A66087FBF33}" srcOrd="1" destOrd="1" presId="urn:microsoft.com/office/officeart/2005/8/layout/matrix1"/>
    <dgm:cxn modelId="{6ED86B25-0E97-4331-ADB7-0C5D3E672B3B}" type="presOf" srcId="{DC1F02C3-48D4-44BC-95B4-5B1501400748}" destId="{9967D6EE-84A1-4B20-96B6-1C57E6DDC7BA}" srcOrd="1" destOrd="3" presId="urn:microsoft.com/office/officeart/2005/8/layout/matrix1"/>
    <dgm:cxn modelId="{48D74626-67A3-4DB6-8D1D-0093014ABAD8}" srcId="{D61BCC47-EDD2-4679-932A-A9B7C0E7EDFA}" destId="{8F438719-4381-4BD0-BC85-B8CB9DAA8C6C}" srcOrd="3" destOrd="0" parTransId="{698C5CDC-B172-4B3F-9DE5-D998371055DB}" sibTransId="{66BB993D-B9A1-461E-91A0-56B75EC97F82}"/>
    <dgm:cxn modelId="{0AC34C26-2520-4BD4-B812-13B44050EB40}" type="presOf" srcId="{3CBA0472-523D-4B56-A07A-1C7E84C415EB}" destId="{4045BFB3-17E8-4F54-9CE1-F7D1B5AF98E4}" srcOrd="0" destOrd="2" presId="urn:microsoft.com/office/officeart/2005/8/layout/matrix1"/>
    <dgm:cxn modelId="{FB2F922A-82BF-4A84-A0E7-A67E68BB102C}" type="presOf" srcId="{AB9FB641-8629-49A9-8AAA-456667F779C1}" destId="{D34EF9EB-7711-4BD9-84AA-D3D555958D02}" srcOrd="0" destOrd="0" presId="urn:microsoft.com/office/officeart/2005/8/layout/matrix1"/>
    <dgm:cxn modelId="{F00C6831-39D7-4579-A31C-00D3C6428470}" type="presOf" srcId="{CA925F86-F216-439D-873C-556BD000C892}" destId="{7DAD4EDA-9D84-4141-9EFF-04B69EAEE6E7}" srcOrd="1" destOrd="3" presId="urn:microsoft.com/office/officeart/2005/8/layout/matrix1"/>
    <dgm:cxn modelId="{B29F7B39-9690-4E59-A664-FD9ACC3A05B3}" type="presOf" srcId="{E3801E44-C61C-4AAA-B0B0-446F3913A619}" destId="{BC8D364B-48B4-4E68-A60D-0C4DB5011A99}" srcOrd="0" destOrd="1" presId="urn:microsoft.com/office/officeart/2005/8/layout/matrix1"/>
    <dgm:cxn modelId="{DF81DC3D-3B5D-4D18-B7F8-59CD2A5509B6}" type="presOf" srcId="{DC1F02C3-48D4-44BC-95B4-5B1501400748}" destId="{4045BFB3-17E8-4F54-9CE1-F7D1B5AF98E4}" srcOrd="0" destOrd="3" presId="urn:microsoft.com/office/officeart/2005/8/layout/matrix1"/>
    <dgm:cxn modelId="{A98B3840-0865-4259-BC81-6B6B3287DB0E}" type="presOf" srcId="{1C68AA1E-6E31-4DD2-A7B6-ACA84CD6C276}" destId="{9967D6EE-84A1-4B20-96B6-1C57E6DDC7BA}" srcOrd="1" destOrd="4"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ECB3EF5D-2082-45FE-AFE6-991546154026}" type="presOf" srcId="{76220E66-E613-4BBA-8326-68D8B8A9F5F9}" destId="{7DAD4EDA-9D84-4141-9EFF-04B69EAEE6E7}" srcOrd="1" destOrd="1" presId="urn:microsoft.com/office/officeart/2005/8/layout/matrix1"/>
    <dgm:cxn modelId="{A56C7F61-E14A-40D5-B3E2-DA0E7D4492F3}" type="presOf" srcId="{172156F7-CCE7-4120-B6D2-179E7B2986F3}" destId="{15270B3E-6A38-4A22-9ABD-74673C305135}" srcOrd="0" destOrd="0" presId="urn:microsoft.com/office/officeart/2005/8/layout/matrix1"/>
    <dgm:cxn modelId="{F3E84F6E-2378-4501-A51D-B296138B00B3}" type="presOf" srcId="{E3801E44-C61C-4AAA-B0B0-446F3913A619}" destId="{C4949C88-32A6-4B7B-947A-01B940EDDADA}" srcOrd="1" destOrd="1" presId="urn:microsoft.com/office/officeart/2005/8/layout/matrix1"/>
    <dgm:cxn modelId="{FCA75875-498A-44B5-94CC-82F86B53BF78}" type="presOf" srcId="{5FA41533-3A1E-49BE-8E35-814D08BF5CEA}" destId="{2FF19A15-EDBB-4BF1-B9F8-742319D87660}" srcOrd="0" destOrd="2" presId="urn:microsoft.com/office/officeart/2005/8/layout/matrix1"/>
    <dgm:cxn modelId="{E044D87C-7B45-4F0F-931F-0EBB9C6D0903}" srcId="{776A56CB-5813-44FE-ACF8-E074ADA7522C}" destId="{9BCF13BA-1B81-4F1F-B8A1-A96CF61F8846}" srcOrd="4" destOrd="0" parTransId="{CB4C00E9-0D9D-4AC1-86DD-18554EC85597}" sibTransId="{288359E6-0A8B-4098-95A1-988A71FFAF02}"/>
    <dgm:cxn modelId="{89166485-61D7-40E2-84C2-B339D2EDBFB7}" type="presOf" srcId="{96E95788-AAB4-4627-A6E9-AF47F5378A90}" destId="{C4949C88-32A6-4B7B-947A-01B940EDDADA}" srcOrd="1" destOrd="2" presId="urn:microsoft.com/office/officeart/2005/8/layout/matrix1"/>
    <dgm:cxn modelId="{3C619B8F-D3BA-4204-8276-9C2BCB97B096}" type="presOf" srcId="{8F438719-4381-4BD0-BC85-B8CB9DAA8C6C}" destId="{7DAD4EDA-9D84-4141-9EFF-04B69EAEE6E7}" srcOrd="1" destOrd="4" presId="urn:microsoft.com/office/officeart/2005/8/layout/matrix1"/>
    <dgm:cxn modelId="{0720D294-26CF-49A5-8FC8-11B271F79ED2}" type="presOf" srcId="{3CBA0472-523D-4B56-A07A-1C7E84C415EB}" destId="{9967D6EE-84A1-4B20-96B6-1C57E6DDC7BA}" srcOrd="1" destOrd="2"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DF1FA09C-1932-476F-856A-E5C03D9A3A45}" srcId="{776A56CB-5813-44FE-ACF8-E074ADA7522C}" destId="{1C68AA1E-6E31-4DD2-A7B6-ACA84CD6C276}" srcOrd="3" destOrd="0" parTransId="{07E67050-06D3-4692-9641-D0BD4C302BDC}" sibTransId="{59C9D46E-4E70-4447-8871-65CD06FD6456}"/>
    <dgm:cxn modelId="{6FAF6B9D-3CB6-40F4-A7B9-1419CA17C751}" type="presOf" srcId="{9BCF13BA-1B81-4F1F-B8A1-A96CF61F8846}" destId="{9967D6EE-84A1-4B20-96B6-1C57E6DDC7BA}" srcOrd="1" destOrd="5" presId="urn:microsoft.com/office/officeart/2005/8/layout/matrix1"/>
    <dgm:cxn modelId="{4406709D-8C5D-4B2D-9D7D-2AD3AF4633D3}" srcId="{1D380FE3-4871-4C3F-880A-ABAE43A2164F}" destId="{96E95788-AAB4-4627-A6E9-AF47F5378A90}" srcOrd="1" destOrd="0" parTransId="{1165AC9A-85CA-458A-8B34-4D1CD4148F9A}" sibTransId="{41D6990D-2A60-4946-B8E2-7DFD510C47A1}"/>
    <dgm:cxn modelId="{4D2C269E-C00F-4AE8-8DD2-9007B4D5FEDB}" srcId="{1D380FE3-4871-4C3F-880A-ABAE43A2164F}" destId="{E3801E44-C61C-4AAA-B0B0-446F3913A619}" srcOrd="0" destOrd="0" parTransId="{7E6E7B50-7FAA-40B7-9650-25396AF602F4}" sibTransId="{92086DB3-1CA0-4F39-81B8-2B3945E9DEEF}"/>
    <dgm:cxn modelId="{A8E9FBA1-85DA-4A93-B43C-EFD6F19AB61E}" srcId="{776A56CB-5813-44FE-ACF8-E074ADA7522C}" destId="{3CBA0472-523D-4B56-A07A-1C7E84C415EB}" srcOrd="1" destOrd="0" parTransId="{D57EC8A6-449B-404C-9B00-7359B9FA67A3}" sibTransId="{6C6B8EE7-5C35-4D20-A64C-8F432BB1C213}"/>
    <dgm:cxn modelId="{584248A6-E94E-4852-8AA3-A1716D661565}" srcId="{172156F7-CCE7-4120-B6D2-179E7B2986F3}" destId="{622667F4-7043-45E9-8288-99A397CE4ECD}" srcOrd="0" destOrd="0" parTransId="{081EDD10-2E87-4090-B84E-4CAFE7FE1CFB}" sibTransId="{53AB6C4F-15B5-46B8-808C-A9CB15A004BA}"/>
    <dgm:cxn modelId="{6ADF6AAB-09F7-4D27-B6BE-86D47E0B690D}" srcId="{622667F4-7043-45E9-8288-99A397CE4ECD}" destId="{F0F95159-BD59-4577-91B4-72804757989A}" srcOrd="0" destOrd="0" parTransId="{F2D7C65F-B043-4986-949E-207C330A7A08}" sibTransId="{E6E31D78-0F95-4182-9413-E4B3349AA372}"/>
    <dgm:cxn modelId="{54A772AD-84E6-437E-AB61-D95C1E332FDD}" type="presOf" srcId="{8F438719-4381-4BD0-BC85-B8CB9DAA8C6C}" destId="{2FF19A15-EDBB-4BF1-B9F8-742319D87660}" srcOrd="0" destOrd="4" presId="urn:microsoft.com/office/officeart/2005/8/layout/matrix1"/>
    <dgm:cxn modelId="{25539BB3-0088-4F39-AF54-B2AFB7514339}" type="presOf" srcId="{1D380FE3-4871-4C3F-880A-ABAE43A2164F}" destId="{BC8D364B-48B4-4E68-A60D-0C4DB5011A99}" srcOrd="0" destOrd="0" presId="urn:microsoft.com/office/officeart/2005/8/layout/matrix1"/>
    <dgm:cxn modelId="{0FA9ECB5-D7D4-427D-9AA3-E7CD305CB823}" srcId="{D61BCC47-EDD2-4679-932A-A9B7C0E7EDFA}" destId="{76220E66-E613-4BBA-8326-68D8B8A9F5F9}" srcOrd="0" destOrd="0" parTransId="{AB052A13-391F-46F7-8BB2-636B3E275294}" sibTransId="{93AE3B82-8359-4AA9-8C57-BFAA802959B0}"/>
    <dgm:cxn modelId="{B46729B8-7338-4826-B886-D712F63352B2}" type="presOf" srcId="{1C68AA1E-6E31-4DD2-A7B6-ACA84CD6C276}" destId="{4045BFB3-17E8-4F54-9CE1-F7D1B5AF98E4}" srcOrd="0" destOrd="4" presId="urn:microsoft.com/office/officeart/2005/8/layout/matrix1"/>
    <dgm:cxn modelId="{28EBC2B9-8DA2-475F-8BDB-3D8309128A58}" srcId="{776A56CB-5813-44FE-ACF8-E074ADA7522C}" destId="{DC1F02C3-48D4-44BC-95B4-5B1501400748}" srcOrd="2" destOrd="0" parTransId="{B3D381FE-8878-41FB-AE55-CA9FFAE472C9}" sibTransId="{BB177A8E-72E0-4381-966F-7C99071AF0FC}"/>
    <dgm:cxn modelId="{D6F273BA-0AAE-406D-AA46-64F7647B1846}" srcId="{D61BCC47-EDD2-4679-932A-A9B7C0E7EDFA}" destId="{CA925F86-F216-439D-873C-556BD000C892}" srcOrd="2" destOrd="0" parTransId="{7A5E8092-5328-4A19-A61F-5841739FFD92}" sibTransId="{54FB6809-DFF8-4218-850F-82891952C6C8}"/>
    <dgm:cxn modelId="{9D68BACC-C328-4FAB-9B1A-45D753DC12BD}" type="presOf" srcId="{622667F4-7043-45E9-8288-99A397CE4ECD}" destId="{DF9E3E57-C22C-46D0-8AFD-4A66087FBF33}" srcOrd="1" destOrd="0" presId="urn:microsoft.com/office/officeart/2005/8/layout/matrix1"/>
    <dgm:cxn modelId="{7B6523CD-DA77-4AA4-8A57-CE4BDDFC1D4A}" type="presOf" srcId="{76220E66-E613-4BBA-8326-68D8B8A9F5F9}" destId="{2FF19A15-EDBB-4BF1-B9F8-742319D87660}" srcOrd="0" destOrd="1" presId="urn:microsoft.com/office/officeart/2005/8/layout/matrix1"/>
    <dgm:cxn modelId="{587F0DD0-905B-45E3-B16A-50B76757EE0B}" srcId="{D61BCC47-EDD2-4679-932A-A9B7C0E7EDFA}" destId="{5FA41533-3A1E-49BE-8E35-814D08BF5CEA}" srcOrd="1" destOrd="0" parTransId="{CE453229-E303-4392-979C-7FB43817C940}" sibTransId="{47BA8939-B33D-408B-9127-E2B486189C63}"/>
    <dgm:cxn modelId="{04B675D9-D05B-4E7A-8F88-0FDDE483E782}" srcId="{172156F7-CCE7-4120-B6D2-179E7B2986F3}" destId="{1D380FE3-4871-4C3F-880A-ABAE43A2164F}" srcOrd="2" destOrd="0" parTransId="{A6DBDED7-1548-4516-8B05-186F7993CCEE}" sibTransId="{0229CB90-C4C3-4E04-B36B-729913118853}"/>
    <dgm:cxn modelId="{92594CE7-1C55-4051-B1F7-6381081AD9FC}" type="presOf" srcId="{CA925F86-F216-439D-873C-556BD000C892}" destId="{2FF19A15-EDBB-4BF1-B9F8-742319D87660}" srcOrd="0" destOrd="3" presId="urn:microsoft.com/office/officeart/2005/8/layout/matrix1"/>
    <dgm:cxn modelId="{0349BBE9-0D3B-4EC9-8ED7-C87C04C08A43}" type="presOf" srcId="{CBEAB594-5104-4B83-A674-DFD70FB9322E}" destId="{9967D6EE-84A1-4B20-96B6-1C57E6DDC7BA}" srcOrd="1" destOrd="1" presId="urn:microsoft.com/office/officeart/2005/8/layout/matrix1"/>
    <dgm:cxn modelId="{E41D50EB-7829-49BC-AC68-EC82BAF81447}" srcId="{AB9FB641-8629-49A9-8AAA-456667F779C1}" destId="{172156F7-CCE7-4120-B6D2-179E7B2986F3}" srcOrd="0" destOrd="0" parTransId="{25C0B1ED-E73D-4E29-A7BA-448AF607BEE3}" sibTransId="{32E87E59-62B4-4485-B4C3-DEAB7A93FE78}"/>
    <dgm:cxn modelId="{4FD10DF1-C1FD-4CE7-B8D0-D98505F1D2BC}" type="presOf" srcId="{96E95788-AAB4-4627-A6E9-AF47F5378A90}" destId="{BC8D364B-48B4-4E68-A60D-0C4DB5011A99}" srcOrd="0" destOrd="2" presId="urn:microsoft.com/office/officeart/2005/8/layout/matrix1"/>
    <dgm:cxn modelId="{CA497DF5-0F0F-4A26-ABC3-254478FF8F74}" type="presOf" srcId="{F0F95159-BD59-4577-91B4-72804757989A}" destId="{2A16A405-8A0E-471D-92BA-A6183074C2B2}" srcOrd="0" destOrd="1" presId="urn:microsoft.com/office/officeart/2005/8/layout/matrix1"/>
    <dgm:cxn modelId="{D6D5B5F7-21C0-4A48-A861-02672CE5CD57}" type="presOf" srcId="{CBEAB594-5104-4B83-A674-DFD70FB9322E}" destId="{4045BFB3-17E8-4F54-9CE1-F7D1B5AF98E4}" srcOrd="0" destOrd="1" presId="urn:microsoft.com/office/officeart/2005/8/layout/matrix1"/>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accent3"/>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accent3"/>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accent4"/>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accent4"/>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accent5"/>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B9FB641-8629-49A9-8AAA-456667F779C1}"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US"/>
        </a:p>
      </dgm:t>
    </dgm:pt>
    <dgm:pt modelId="{172156F7-CCE7-4120-B6D2-179E7B2986F3}">
      <dgm:prSet phldrT="[Text]"/>
      <dgm:spPr/>
      <dgm:t>
        <a:bodyPr/>
        <a:lstStyle/>
        <a:p>
          <a:r>
            <a:rPr lang="en-US" b="1" dirty="0">
              <a:latin typeface="Noto Sans" panose="020B0502040504020204" pitchFamily="34" charset="0"/>
              <a:ea typeface="Noto Sans" panose="020B0502040504020204" pitchFamily="34" charset="0"/>
              <a:cs typeface="Noto Sans" panose="020B0502040504020204" pitchFamily="34" charset="0"/>
            </a:rPr>
            <a:t>Emotional Intelligence</a:t>
          </a:r>
        </a:p>
      </dgm:t>
    </dgm:pt>
    <dgm:pt modelId="{25C0B1ED-E73D-4E29-A7BA-448AF607BEE3}" type="par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32E87E59-62B4-4485-B4C3-DEAB7A93FE78}" type="sibTrans" cxnId="{E41D50EB-7829-49BC-AC68-EC82BAF8144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622667F4-7043-45E9-8288-99A397CE4ECD}">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Self-Awareness</a:t>
          </a:r>
        </a:p>
      </dgm:t>
    </dgm:pt>
    <dgm:pt modelId="{081EDD10-2E87-4090-B84E-4CAFE7FE1CFB}" type="par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53AB6C4F-15B5-46B8-808C-A9CB15A004BA}" type="sibTrans" cxnId="{584248A6-E94E-4852-8AA3-A1716D661565}">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61BCC47-EDD2-4679-932A-A9B7C0E7EDFA}">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Self-Management</a:t>
          </a:r>
        </a:p>
      </dgm:t>
    </dgm:pt>
    <dgm:pt modelId="{0F17954D-093D-496E-9D57-6DBD43490D80}" type="par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963C002-8B76-43D3-ABC8-C2905A59B345}" type="sibTrans" cxnId="{A7034B02-7B06-4341-9E16-93BC828166CB}">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1D380FE3-4871-4C3F-880A-ABAE43A2164F}">
      <dgm:prSet phldrT="[Text]" custT="1"/>
      <dgm:spPr>
        <a:solidFill>
          <a:schemeClr val="tx1">
            <a:lumMod val="50000"/>
            <a:lumOff val="50000"/>
          </a:schemeClr>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Social Awareness</a:t>
          </a:r>
        </a:p>
      </dgm:t>
    </dgm:pt>
    <dgm:pt modelId="{A6DBDED7-1548-4516-8B05-186F7993CCEE}" type="par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0229CB90-C4C3-4E04-B36B-729913118853}" type="sibTrans" cxnId="{04B675D9-D05B-4E7A-8F88-0FDDE483E782}">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776A56CB-5813-44FE-ACF8-E074ADA7522C}">
      <dgm:prSet phldrT="[Text]" custT="1"/>
      <dgm:spPr>
        <a:solidFill>
          <a:schemeClr val="accent5"/>
        </a:solidFill>
      </dgm:spPr>
      <dgm:t>
        <a:bodyPr anchor="t"/>
        <a:lstStyle/>
        <a:p>
          <a:r>
            <a:rPr lang="en-US" sz="1000" b="1" dirty="0">
              <a:latin typeface="Noto Sans" panose="020B0502040504020204" pitchFamily="34" charset="0"/>
              <a:ea typeface="Noto Sans" panose="020B0502040504020204" pitchFamily="34" charset="0"/>
              <a:cs typeface="Noto Sans" panose="020B0502040504020204" pitchFamily="34" charset="0"/>
            </a:rPr>
            <a:t>Relationship Management</a:t>
          </a:r>
        </a:p>
      </dgm:t>
    </dgm:pt>
    <dgm:pt modelId="{E4ACFF8A-6FAB-46BB-AB21-772933244860}" type="par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98B22B70-7FF9-4828-8BA8-3C46B30ABAA2}" type="sibTrans" cxnId="{04515C5D-6509-4873-BA40-01ACB1F1F127}">
      <dgm:prSet/>
      <dgm:spPr/>
      <dgm:t>
        <a:bodyPr/>
        <a:lstStyle/>
        <a:p>
          <a:endParaRPr lang="en-US">
            <a:latin typeface="Noto Sans" panose="020B0502040504020204" pitchFamily="34" charset="0"/>
            <a:ea typeface="Noto Sans" panose="020B0502040504020204" pitchFamily="34" charset="0"/>
            <a:cs typeface="Noto Sans" panose="020B0502040504020204" pitchFamily="34" charset="0"/>
          </a:endParaRPr>
        </a:p>
      </dgm:t>
    </dgm:pt>
    <dgm:pt modelId="{D34EF9EB-7711-4BD9-84AA-D3D555958D02}" type="pres">
      <dgm:prSet presAssocID="{AB9FB641-8629-49A9-8AAA-456667F779C1}" presName="diagram" presStyleCnt="0">
        <dgm:presLayoutVars>
          <dgm:chMax val="1"/>
          <dgm:dir/>
          <dgm:animLvl val="ctr"/>
          <dgm:resizeHandles val="exact"/>
        </dgm:presLayoutVars>
      </dgm:prSet>
      <dgm:spPr/>
    </dgm:pt>
    <dgm:pt modelId="{DA41B654-3257-4C85-BA9B-8EDE590A582D}" type="pres">
      <dgm:prSet presAssocID="{AB9FB641-8629-49A9-8AAA-456667F779C1}" presName="matrix" presStyleCnt="0"/>
      <dgm:spPr/>
    </dgm:pt>
    <dgm:pt modelId="{2A16A405-8A0E-471D-92BA-A6183074C2B2}" type="pres">
      <dgm:prSet presAssocID="{AB9FB641-8629-49A9-8AAA-456667F779C1}" presName="tile1" presStyleLbl="node1" presStyleIdx="0" presStyleCnt="4"/>
      <dgm:spPr/>
    </dgm:pt>
    <dgm:pt modelId="{DF9E3E57-C22C-46D0-8AFD-4A66087FBF33}" type="pres">
      <dgm:prSet presAssocID="{AB9FB641-8629-49A9-8AAA-456667F779C1}" presName="tile1text" presStyleLbl="node1" presStyleIdx="0" presStyleCnt="4">
        <dgm:presLayoutVars>
          <dgm:chMax val="0"/>
          <dgm:chPref val="0"/>
          <dgm:bulletEnabled val="1"/>
        </dgm:presLayoutVars>
      </dgm:prSet>
      <dgm:spPr/>
    </dgm:pt>
    <dgm:pt modelId="{2FF19A15-EDBB-4BF1-B9F8-742319D87660}" type="pres">
      <dgm:prSet presAssocID="{AB9FB641-8629-49A9-8AAA-456667F779C1}" presName="tile2" presStyleLbl="node1" presStyleIdx="1" presStyleCnt="4"/>
      <dgm:spPr/>
    </dgm:pt>
    <dgm:pt modelId="{7DAD4EDA-9D84-4141-9EFF-04B69EAEE6E7}" type="pres">
      <dgm:prSet presAssocID="{AB9FB641-8629-49A9-8AAA-456667F779C1}" presName="tile2text" presStyleLbl="node1" presStyleIdx="1" presStyleCnt="4">
        <dgm:presLayoutVars>
          <dgm:chMax val="0"/>
          <dgm:chPref val="0"/>
          <dgm:bulletEnabled val="1"/>
        </dgm:presLayoutVars>
      </dgm:prSet>
      <dgm:spPr/>
    </dgm:pt>
    <dgm:pt modelId="{BC8D364B-48B4-4E68-A60D-0C4DB5011A99}" type="pres">
      <dgm:prSet presAssocID="{AB9FB641-8629-49A9-8AAA-456667F779C1}" presName="tile3" presStyleLbl="node1" presStyleIdx="2" presStyleCnt="4"/>
      <dgm:spPr/>
    </dgm:pt>
    <dgm:pt modelId="{C4949C88-32A6-4B7B-947A-01B940EDDADA}" type="pres">
      <dgm:prSet presAssocID="{AB9FB641-8629-49A9-8AAA-456667F779C1}" presName="tile3text" presStyleLbl="node1" presStyleIdx="2" presStyleCnt="4">
        <dgm:presLayoutVars>
          <dgm:chMax val="0"/>
          <dgm:chPref val="0"/>
          <dgm:bulletEnabled val="1"/>
        </dgm:presLayoutVars>
      </dgm:prSet>
      <dgm:spPr/>
    </dgm:pt>
    <dgm:pt modelId="{4045BFB3-17E8-4F54-9CE1-F7D1B5AF98E4}" type="pres">
      <dgm:prSet presAssocID="{AB9FB641-8629-49A9-8AAA-456667F779C1}" presName="tile4" presStyleLbl="node1" presStyleIdx="3" presStyleCnt="4"/>
      <dgm:spPr/>
    </dgm:pt>
    <dgm:pt modelId="{9967D6EE-84A1-4B20-96B6-1C57E6DDC7BA}" type="pres">
      <dgm:prSet presAssocID="{AB9FB641-8629-49A9-8AAA-456667F779C1}" presName="tile4text" presStyleLbl="node1" presStyleIdx="3" presStyleCnt="4">
        <dgm:presLayoutVars>
          <dgm:chMax val="0"/>
          <dgm:chPref val="0"/>
          <dgm:bulletEnabled val="1"/>
        </dgm:presLayoutVars>
      </dgm:prSet>
      <dgm:spPr/>
    </dgm:pt>
    <dgm:pt modelId="{15270B3E-6A38-4A22-9ABD-74673C305135}" type="pres">
      <dgm:prSet presAssocID="{AB9FB641-8629-49A9-8AAA-456667F779C1}" presName="centerTile" presStyleLbl="fgShp" presStyleIdx="0" presStyleCnt="1" custScaleX="135064" custScaleY="75081">
        <dgm:presLayoutVars>
          <dgm:chMax val="0"/>
          <dgm:chPref val="0"/>
        </dgm:presLayoutVars>
      </dgm:prSet>
      <dgm:spPr/>
    </dgm:pt>
  </dgm:ptLst>
  <dgm:cxnLst>
    <dgm:cxn modelId="{A7034B02-7B06-4341-9E16-93BC828166CB}" srcId="{172156F7-CCE7-4120-B6D2-179E7B2986F3}" destId="{D61BCC47-EDD2-4679-932A-A9B7C0E7EDFA}" srcOrd="1" destOrd="0" parTransId="{0F17954D-093D-496E-9D57-6DBD43490D80}" sibTransId="{9963C002-8B76-43D3-ABC8-C2905A59B345}"/>
    <dgm:cxn modelId="{851FF417-0699-4684-8912-7D64588C3781}" type="presOf" srcId="{776A56CB-5813-44FE-ACF8-E074ADA7522C}" destId="{4045BFB3-17E8-4F54-9CE1-F7D1B5AF98E4}" srcOrd="0" destOrd="0" presId="urn:microsoft.com/office/officeart/2005/8/layout/matrix1"/>
    <dgm:cxn modelId="{FB2F922A-82BF-4A84-A0E7-A67E68BB102C}" type="presOf" srcId="{AB9FB641-8629-49A9-8AAA-456667F779C1}" destId="{D34EF9EB-7711-4BD9-84AA-D3D555958D02}" srcOrd="0" destOrd="0" presId="urn:microsoft.com/office/officeart/2005/8/layout/matrix1"/>
    <dgm:cxn modelId="{04515C5D-6509-4873-BA40-01ACB1F1F127}" srcId="{172156F7-CCE7-4120-B6D2-179E7B2986F3}" destId="{776A56CB-5813-44FE-ACF8-E074ADA7522C}" srcOrd="3" destOrd="0" parTransId="{E4ACFF8A-6FAB-46BB-AB21-772933244860}" sibTransId="{98B22B70-7FF9-4828-8BA8-3C46B30ABAA2}"/>
    <dgm:cxn modelId="{A56C7F61-E14A-40D5-B3E2-DA0E7D4492F3}" type="presOf" srcId="{172156F7-CCE7-4120-B6D2-179E7B2986F3}" destId="{15270B3E-6A38-4A22-9ABD-74673C305135}" srcOrd="0" destOrd="0" presId="urn:microsoft.com/office/officeart/2005/8/layout/matrix1"/>
    <dgm:cxn modelId="{57AAAB99-C7E6-4B2F-869E-CCAB1145F529}" type="presOf" srcId="{1D380FE3-4871-4C3F-880A-ABAE43A2164F}" destId="{C4949C88-32A6-4B7B-947A-01B940EDDADA}" srcOrd="1" destOrd="0" presId="urn:microsoft.com/office/officeart/2005/8/layout/matrix1"/>
    <dgm:cxn modelId="{066FB099-10A2-47E2-9022-F01BB1E96F23}" type="presOf" srcId="{D61BCC47-EDD2-4679-932A-A9B7C0E7EDFA}" destId="{2FF19A15-EDBB-4BF1-B9F8-742319D87660}" srcOrd="0" destOrd="0" presId="urn:microsoft.com/office/officeart/2005/8/layout/matrix1"/>
    <dgm:cxn modelId="{584248A6-E94E-4852-8AA3-A1716D661565}" srcId="{172156F7-CCE7-4120-B6D2-179E7B2986F3}" destId="{622667F4-7043-45E9-8288-99A397CE4ECD}" srcOrd="0" destOrd="0" parTransId="{081EDD10-2E87-4090-B84E-4CAFE7FE1CFB}" sibTransId="{53AB6C4F-15B5-46B8-808C-A9CB15A004BA}"/>
    <dgm:cxn modelId="{25539BB3-0088-4F39-AF54-B2AFB7514339}" type="presOf" srcId="{1D380FE3-4871-4C3F-880A-ABAE43A2164F}" destId="{BC8D364B-48B4-4E68-A60D-0C4DB5011A99}" srcOrd="0" destOrd="0" presId="urn:microsoft.com/office/officeart/2005/8/layout/matrix1"/>
    <dgm:cxn modelId="{9D68BACC-C328-4FAB-9B1A-45D753DC12BD}" type="presOf" srcId="{622667F4-7043-45E9-8288-99A397CE4ECD}" destId="{DF9E3E57-C22C-46D0-8AFD-4A66087FBF33}" srcOrd="1" destOrd="0" presId="urn:microsoft.com/office/officeart/2005/8/layout/matrix1"/>
    <dgm:cxn modelId="{04B675D9-D05B-4E7A-8F88-0FDDE483E782}" srcId="{172156F7-CCE7-4120-B6D2-179E7B2986F3}" destId="{1D380FE3-4871-4C3F-880A-ABAE43A2164F}" srcOrd="2" destOrd="0" parTransId="{A6DBDED7-1548-4516-8B05-186F7993CCEE}" sibTransId="{0229CB90-C4C3-4E04-B36B-729913118853}"/>
    <dgm:cxn modelId="{E41D50EB-7829-49BC-AC68-EC82BAF81447}" srcId="{AB9FB641-8629-49A9-8AAA-456667F779C1}" destId="{172156F7-CCE7-4120-B6D2-179E7B2986F3}" srcOrd="0" destOrd="0" parTransId="{25C0B1ED-E73D-4E29-A7BA-448AF607BEE3}" sibTransId="{32E87E59-62B4-4485-B4C3-DEAB7A93FE78}"/>
    <dgm:cxn modelId="{5AB5FCF7-4FD3-4781-BF1B-147AE41B6BDB}" type="presOf" srcId="{D61BCC47-EDD2-4679-932A-A9B7C0E7EDFA}" destId="{7DAD4EDA-9D84-4141-9EFF-04B69EAEE6E7}" srcOrd="1" destOrd="0" presId="urn:microsoft.com/office/officeart/2005/8/layout/matrix1"/>
    <dgm:cxn modelId="{B2EED7FC-8926-4FEB-AA68-FD305B39E7B2}" type="presOf" srcId="{776A56CB-5813-44FE-ACF8-E074ADA7522C}" destId="{9967D6EE-84A1-4B20-96B6-1C57E6DDC7BA}" srcOrd="1" destOrd="0" presId="urn:microsoft.com/office/officeart/2005/8/layout/matrix1"/>
    <dgm:cxn modelId="{1280FEFD-1515-49E7-889C-D2FEE79DAD44}" type="presOf" srcId="{622667F4-7043-45E9-8288-99A397CE4ECD}" destId="{2A16A405-8A0E-471D-92BA-A6183074C2B2}" srcOrd="0" destOrd="0" presId="urn:microsoft.com/office/officeart/2005/8/layout/matrix1"/>
    <dgm:cxn modelId="{314FF6D0-D7DA-4FA8-8903-5AB9421B0D7D}" type="presParOf" srcId="{D34EF9EB-7711-4BD9-84AA-D3D555958D02}" destId="{DA41B654-3257-4C85-BA9B-8EDE590A582D}" srcOrd="0" destOrd="0" presId="urn:microsoft.com/office/officeart/2005/8/layout/matrix1"/>
    <dgm:cxn modelId="{1B12969B-7A15-4AA0-AE43-020EFF4AEF1E}" type="presParOf" srcId="{DA41B654-3257-4C85-BA9B-8EDE590A582D}" destId="{2A16A405-8A0E-471D-92BA-A6183074C2B2}" srcOrd="0" destOrd="0" presId="urn:microsoft.com/office/officeart/2005/8/layout/matrix1"/>
    <dgm:cxn modelId="{7D09A527-6601-434A-835C-10B5109F9C28}" type="presParOf" srcId="{DA41B654-3257-4C85-BA9B-8EDE590A582D}" destId="{DF9E3E57-C22C-46D0-8AFD-4A66087FBF33}" srcOrd="1" destOrd="0" presId="urn:microsoft.com/office/officeart/2005/8/layout/matrix1"/>
    <dgm:cxn modelId="{861F3EE0-82D7-4840-AAAF-7C8197F2D710}" type="presParOf" srcId="{DA41B654-3257-4C85-BA9B-8EDE590A582D}" destId="{2FF19A15-EDBB-4BF1-B9F8-742319D87660}" srcOrd="2" destOrd="0" presId="urn:microsoft.com/office/officeart/2005/8/layout/matrix1"/>
    <dgm:cxn modelId="{620CC291-27FE-41DE-8288-983CA598B39F}" type="presParOf" srcId="{DA41B654-3257-4C85-BA9B-8EDE590A582D}" destId="{7DAD4EDA-9D84-4141-9EFF-04B69EAEE6E7}" srcOrd="3" destOrd="0" presId="urn:microsoft.com/office/officeart/2005/8/layout/matrix1"/>
    <dgm:cxn modelId="{FF14D11E-BAA3-4109-8827-A86DB0EF85B6}" type="presParOf" srcId="{DA41B654-3257-4C85-BA9B-8EDE590A582D}" destId="{BC8D364B-48B4-4E68-A60D-0C4DB5011A99}" srcOrd="4" destOrd="0" presId="urn:microsoft.com/office/officeart/2005/8/layout/matrix1"/>
    <dgm:cxn modelId="{D42742EF-F9C5-4B30-86BE-F757C05D2C05}" type="presParOf" srcId="{DA41B654-3257-4C85-BA9B-8EDE590A582D}" destId="{C4949C88-32A6-4B7B-947A-01B940EDDADA}" srcOrd="5" destOrd="0" presId="urn:microsoft.com/office/officeart/2005/8/layout/matrix1"/>
    <dgm:cxn modelId="{BEED246F-3550-4826-A03F-336F0202F813}" type="presParOf" srcId="{DA41B654-3257-4C85-BA9B-8EDE590A582D}" destId="{4045BFB3-17E8-4F54-9CE1-F7D1B5AF98E4}" srcOrd="6" destOrd="0" presId="urn:microsoft.com/office/officeart/2005/8/layout/matrix1"/>
    <dgm:cxn modelId="{FEC43B41-2A36-47D0-99B2-CBB906C15ECA}" type="presParOf" srcId="{DA41B654-3257-4C85-BA9B-8EDE590A582D}" destId="{9967D6EE-84A1-4B20-96B6-1C57E6DDC7BA}" srcOrd="7" destOrd="0" presId="urn:microsoft.com/office/officeart/2005/8/layout/matrix1"/>
    <dgm:cxn modelId="{A2CAD206-3AFF-47EE-BB0D-BBD9559E64E8}" type="presParOf" srcId="{D34EF9EB-7711-4BD9-84AA-D3D555958D02}" destId="{15270B3E-6A38-4A22-9ABD-74673C3051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1427897" y="-1427897"/>
          <a:ext cx="2402006" cy="5257800"/>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Self-Awareness</a:t>
          </a:r>
        </a:p>
        <a:p>
          <a:pPr marL="171450" lvl="1" indent="-171450" algn="l" defTabSz="711200">
            <a:lnSpc>
              <a:spcPct val="90000"/>
            </a:lnSpc>
            <a:spcBef>
              <a:spcPct val="0"/>
            </a:spcBef>
            <a:spcAft>
              <a:spcPct val="15000"/>
            </a:spcAft>
            <a:buChar char="•"/>
          </a:pPr>
          <a:r>
            <a:rPr lang="en-US" sz="1600" kern="1200" dirty="0">
              <a:latin typeface="Noto Sans" panose="020B0502040504020204" pitchFamily="34" charset="0"/>
              <a:ea typeface="Noto Sans" panose="020B0502040504020204" pitchFamily="34" charset="0"/>
              <a:cs typeface="Noto Sans" panose="020B0502040504020204" pitchFamily="34" charset="0"/>
            </a:rPr>
            <a:t>Emotional and self-awareness</a:t>
          </a:r>
        </a:p>
      </dsp:txBody>
      <dsp:txXfrm rot="5400000">
        <a:off x="-1" y="1"/>
        <a:ext cx="5257800" cy="1801504"/>
      </dsp:txXfrm>
    </dsp:sp>
    <dsp:sp modelId="{2FF19A15-EDBB-4BF1-B9F8-742319D87660}">
      <dsp:nvSpPr>
        <dsp:cNvPr id="0" name=""/>
        <dsp:cNvSpPr/>
      </dsp:nvSpPr>
      <dsp:spPr>
        <a:xfrm>
          <a:off x="5257800" y="0"/>
          <a:ext cx="5257800" cy="2402006"/>
        </a:xfrm>
        <a:prstGeom prst="round1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Self-Management</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Emotional self-control</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Adaptability</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Achievement orientation</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Positive outlook</a:t>
          </a:r>
        </a:p>
      </dsp:txBody>
      <dsp:txXfrm>
        <a:off x="5257800" y="0"/>
        <a:ext cx="5257800" cy="1801504"/>
      </dsp:txXfrm>
    </dsp:sp>
    <dsp:sp modelId="{BC8D364B-48B4-4E68-A60D-0C4DB5011A99}">
      <dsp:nvSpPr>
        <dsp:cNvPr id="0" name=""/>
        <dsp:cNvSpPr/>
      </dsp:nvSpPr>
      <dsp:spPr>
        <a:xfrm rot="10800000">
          <a:off x="0" y="2402006"/>
          <a:ext cx="5257800" cy="2402006"/>
        </a:xfrm>
        <a:prstGeom prst="round1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Social Awareness</a:t>
          </a:r>
        </a:p>
        <a:p>
          <a:pPr marL="171450" lvl="1" indent="-171450" algn="l" defTabSz="711200">
            <a:lnSpc>
              <a:spcPct val="90000"/>
            </a:lnSpc>
            <a:spcBef>
              <a:spcPct val="0"/>
            </a:spcBef>
            <a:spcAft>
              <a:spcPct val="15000"/>
            </a:spcAft>
            <a:buChar char="•"/>
          </a:pPr>
          <a:r>
            <a:rPr lang="en-US" sz="1600" kern="1200" dirty="0">
              <a:latin typeface="Noto Sans" panose="020B0502040504020204" pitchFamily="34" charset="0"/>
              <a:ea typeface="Noto Sans" panose="020B0502040504020204" pitchFamily="34" charset="0"/>
              <a:cs typeface="Noto Sans" panose="020B0502040504020204" pitchFamily="34" charset="0"/>
            </a:rPr>
            <a:t>Empathy</a:t>
          </a:r>
        </a:p>
        <a:p>
          <a:pPr marL="171450" lvl="1" indent="-171450" algn="l" defTabSz="711200">
            <a:lnSpc>
              <a:spcPct val="90000"/>
            </a:lnSpc>
            <a:spcBef>
              <a:spcPct val="0"/>
            </a:spcBef>
            <a:spcAft>
              <a:spcPct val="15000"/>
            </a:spcAft>
            <a:buChar char="•"/>
          </a:pPr>
          <a:r>
            <a:rPr lang="en-US" sz="1600" kern="1200" dirty="0">
              <a:latin typeface="Noto Sans" panose="020B0502040504020204" pitchFamily="34" charset="0"/>
              <a:ea typeface="Noto Sans" panose="020B0502040504020204" pitchFamily="34" charset="0"/>
              <a:cs typeface="Noto Sans" panose="020B0502040504020204" pitchFamily="34" charset="0"/>
            </a:rPr>
            <a:t>Organizational awareness</a:t>
          </a:r>
        </a:p>
      </dsp:txBody>
      <dsp:txXfrm rot="10800000">
        <a:off x="0" y="3002507"/>
        <a:ext cx="5257800" cy="1801504"/>
      </dsp:txXfrm>
    </dsp:sp>
    <dsp:sp modelId="{4045BFB3-17E8-4F54-9CE1-F7D1B5AF98E4}">
      <dsp:nvSpPr>
        <dsp:cNvPr id="0" name=""/>
        <dsp:cNvSpPr/>
      </dsp:nvSpPr>
      <dsp:spPr>
        <a:xfrm rot="5400000">
          <a:off x="6685697" y="974108"/>
          <a:ext cx="2402006" cy="5257800"/>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Influence</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Coach and mentor</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Conflict management</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Teamwork</a:t>
          </a:r>
        </a:p>
        <a:p>
          <a:pPr marL="114300" lvl="1" indent="-114300" algn="l" defTabSz="622300">
            <a:lnSpc>
              <a:spcPct val="90000"/>
            </a:lnSpc>
            <a:spcBef>
              <a:spcPct val="0"/>
            </a:spcBef>
            <a:spcAft>
              <a:spcPct val="15000"/>
            </a:spcAft>
            <a:buChar char="•"/>
          </a:pPr>
          <a:r>
            <a:rPr lang="en-US" sz="1400" kern="1200" dirty="0">
              <a:latin typeface="Noto Sans" panose="020B0502040504020204" pitchFamily="34" charset="0"/>
              <a:ea typeface="Noto Sans" panose="020B0502040504020204" pitchFamily="34" charset="0"/>
              <a:cs typeface="Noto Sans" panose="020B0502040504020204" pitchFamily="34" charset="0"/>
            </a:rPr>
            <a:t>Inspirational leadership</a:t>
          </a:r>
        </a:p>
      </dsp:txBody>
      <dsp:txXfrm rot="-5400000">
        <a:off x="5257799" y="3002507"/>
        <a:ext cx="5257800" cy="1801504"/>
      </dsp:txXfrm>
    </dsp:sp>
    <dsp:sp modelId="{15270B3E-6A38-4A22-9ABD-74673C305135}">
      <dsp:nvSpPr>
        <dsp:cNvPr id="0" name=""/>
        <dsp:cNvSpPr/>
      </dsp:nvSpPr>
      <dsp:spPr>
        <a:xfrm>
          <a:off x="3127381" y="1951143"/>
          <a:ext cx="4260836" cy="901725"/>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3171400" y="1995162"/>
        <a:ext cx="4172798" cy="8136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6A405-8A0E-471D-92BA-A6183074C2B2}">
      <dsp:nvSpPr>
        <dsp:cNvPr id="0" name=""/>
        <dsp:cNvSpPr/>
      </dsp:nvSpPr>
      <dsp:spPr>
        <a:xfrm rot="16200000">
          <a:off x="275977" y="-275977"/>
          <a:ext cx="619785" cy="1171741"/>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Self-Awareness</a:t>
          </a:r>
        </a:p>
      </dsp:txBody>
      <dsp:txXfrm rot="5400000">
        <a:off x="-1" y="1"/>
        <a:ext cx="1171741" cy="464839"/>
      </dsp:txXfrm>
    </dsp:sp>
    <dsp:sp modelId="{2FF19A15-EDBB-4BF1-B9F8-742319D87660}">
      <dsp:nvSpPr>
        <dsp:cNvPr id="0" name=""/>
        <dsp:cNvSpPr/>
      </dsp:nvSpPr>
      <dsp:spPr>
        <a:xfrm>
          <a:off x="1171741" y="0"/>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Self-Management</a:t>
          </a:r>
        </a:p>
      </dsp:txBody>
      <dsp:txXfrm>
        <a:off x="1171741" y="0"/>
        <a:ext cx="1171741" cy="464839"/>
      </dsp:txXfrm>
    </dsp:sp>
    <dsp:sp modelId="{BC8D364B-48B4-4E68-A60D-0C4DB5011A99}">
      <dsp:nvSpPr>
        <dsp:cNvPr id="0" name=""/>
        <dsp:cNvSpPr/>
      </dsp:nvSpPr>
      <dsp:spPr>
        <a:xfrm rot="10800000">
          <a:off x="0" y="619785"/>
          <a:ext cx="1171741" cy="619785"/>
        </a:xfrm>
        <a:prstGeom prst="round1Rect">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Social Awareness</a:t>
          </a:r>
        </a:p>
      </dsp:txBody>
      <dsp:txXfrm rot="10800000">
        <a:off x="0" y="774732"/>
        <a:ext cx="1171741" cy="464839"/>
      </dsp:txXfrm>
    </dsp:sp>
    <dsp:sp modelId="{4045BFB3-17E8-4F54-9CE1-F7D1B5AF98E4}">
      <dsp:nvSpPr>
        <dsp:cNvPr id="0" name=""/>
        <dsp:cNvSpPr/>
      </dsp:nvSpPr>
      <dsp:spPr>
        <a:xfrm rot="5400000">
          <a:off x="1447718" y="343808"/>
          <a:ext cx="619785" cy="1171741"/>
        </a:xfrm>
        <a:prstGeom prst="round1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b="1" kern="1200" dirty="0">
              <a:latin typeface="Noto Sans" panose="020B0502040504020204" pitchFamily="34" charset="0"/>
              <a:ea typeface="Noto Sans" panose="020B0502040504020204" pitchFamily="34" charset="0"/>
              <a:cs typeface="Noto Sans" panose="020B0502040504020204" pitchFamily="34" charset="0"/>
            </a:rPr>
            <a:t>Relationship Management</a:t>
          </a:r>
        </a:p>
      </dsp:txBody>
      <dsp:txXfrm rot="-5400000">
        <a:off x="1171740" y="774732"/>
        <a:ext cx="1171741" cy="464839"/>
      </dsp:txXfrm>
    </dsp:sp>
    <dsp:sp modelId="{15270B3E-6A38-4A22-9ABD-74673C305135}">
      <dsp:nvSpPr>
        <dsp:cNvPr id="0" name=""/>
        <dsp:cNvSpPr/>
      </dsp:nvSpPr>
      <dsp:spPr>
        <a:xfrm>
          <a:off x="696960" y="503450"/>
          <a:ext cx="949560" cy="232670"/>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b="1" kern="1200" dirty="0">
              <a:latin typeface="Noto Sans" panose="020B0502040504020204" pitchFamily="34" charset="0"/>
              <a:ea typeface="Noto Sans" panose="020B0502040504020204" pitchFamily="34" charset="0"/>
              <a:cs typeface="Noto Sans" panose="020B0502040504020204" pitchFamily="34" charset="0"/>
            </a:rPr>
            <a:t>Emotional Intelligence</a:t>
          </a:r>
        </a:p>
      </dsp:txBody>
      <dsp:txXfrm>
        <a:off x="708318" y="514808"/>
        <a:ext cx="926844" cy="20995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9.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5/19/2026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https://youtu.be/1Evwgu369Jw </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2308997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29</a:t>
            </a:fld>
            <a:endParaRPr lang="en-US" dirty="0"/>
          </a:p>
        </p:txBody>
      </p:sp>
    </p:spTree>
    <p:extLst>
      <p:ext uri="{BB962C8B-B14F-4D97-AF65-F5344CB8AC3E}">
        <p14:creationId xmlns:p14="http://schemas.microsoft.com/office/powerpoint/2010/main" val="238263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6E3AB-C515-5406-EFB6-C663559EB6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8325D-DBCB-08B2-AB0B-4EEE0985DC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5BA90D-6E6A-BCE0-7C1F-38EBF5B080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B0AF8530-03A8-1544-F315-A1687FDD191F}"/>
              </a:ext>
            </a:extLst>
          </p:cNvPr>
          <p:cNvSpPr>
            <a:spLocks noGrp="1"/>
          </p:cNvSpPr>
          <p:nvPr>
            <p:ph type="sldNum" sz="quarter" idx="5"/>
          </p:nvPr>
        </p:nvSpPr>
        <p:spPr/>
        <p:txBody>
          <a:bodyPr/>
          <a:lstStyle/>
          <a:p>
            <a:fld id="{9239DD76-6F3D-1A42-8AFB-7E5F8ED43188}" type="slidenum">
              <a:rPr lang="en-US" smtClean="0"/>
              <a:t>30</a:t>
            </a:fld>
            <a:endParaRPr lang="en-US" dirty="0"/>
          </a:p>
        </p:txBody>
      </p:sp>
    </p:spTree>
    <p:extLst>
      <p:ext uri="{BB962C8B-B14F-4D97-AF65-F5344CB8AC3E}">
        <p14:creationId xmlns:p14="http://schemas.microsoft.com/office/powerpoint/2010/main" val="1745879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1C7A3-1573-3707-E02E-10A17E9280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6B4818-37D3-30FE-C411-3E04B6B391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1DF95-5FAF-2E6F-54A9-51C138EAE0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3637A32C-5C76-04BC-5620-452CB9B99BD1}"/>
              </a:ext>
            </a:extLst>
          </p:cNvPr>
          <p:cNvSpPr>
            <a:spLocks noGrp="1"/>
          </p:cNvSpPr>
          <p:nvPr>
            <p:ph type="sldNum" sz="quarter" idx="5"/>
          </p:nvPr>
        </p:nvSpPr>
        <p:spPr/>
        <p:txBody>
          <a:bodyPr/>
          <a:lstStyle/>
          <a:p>
            <a:fld id="{9239DD76-6F3D-1A42-8AFB-7E5F8ED43188}" type="slidenum">
              <a:rPr lang="en-US" smtClean="0"/>
              <a:t>31</a:t>
            </a:fld>
            <a:endParaRPr lang="en-US" dirty="0"/>
          </a:p>
        </p:txBody>
      </p:sp>
    </p:spTree>
    <p:extLst>
      <p:ext uri="{BB962C8B-B14F-4D97-AF65-F5344CB8AC3E}">
        <p14:creationId xmlns:p14="http://schemas.microsoft.com/office/powerpoint/2010/main" val="1687321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5A16D-D2F2-6F9D-8A35-A6B5CBE35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2D3AF-5834-35DA-FF6C-50DD00F45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6FEAC-5FFA-A9D0-A5F9-BA0B74C8F5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7DFCC2AF-D097-4696-00D1-32B804882806}"/>
              </a:ext>
            </a:extLst>
          </p:cNvPr>
          <p:cNvSpPr>
            <a:spLocks noGrp="1"/>
          </p:cNvSpPr>
          <p:nvPr>
            <p:ph type="sldNum" sz="quarter" idx="5"/>
          </p:nvPr>
        </p:nvSpPr>
        <p:spPr/>
        <p:txBody>
          <a:bodyPr/>
          <a:lstStyle/>
          <a:p>
            <a:fld id="{9239DD76-6F3D-1A42-8AFB-7E5F8ED43188}" type="slidenum">
              <a:rPr lang="en-US" smtClean="0"/>
              <a:t>32</a:t>
            </a:fld>
            <a:endParaRPr lang="en-US" dirty="0"/>
          </a:p>
        </p:txBody>
      </p:sp>
    </p:spTree>
    <p:extLst>
      <p:ext uri="{BB962C8B-B14F-4D97-AF65-F5344CB8AC3E}">
        <p14:creationId xmlns:p14="http://schemas.microsoft.com/office/powerpoint/2010/main" val="110384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DEAE5-8482-B668-160B-31EFB1905F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CC235B-2331-938C-EEFB-1755CE9F8B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341894-3762-A437-0579-97C2488170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F93D5473-5BD2-9ADB-B15B-F49DE037D3D5}"/>
              </a:ext>
            </a:extLst>
          </p:cNvPr>
          <p:cNvSpPr>
            <a:spLocks noGrp="1"/>
          </p:cNvSpPr>
          <p:nvPr>
            <p:ph type="sldNum" sz="quarter" idx="5"/>
          </p:nvPr>
        </p:nvSpPr>
        <p:spPr/>
        <p:txBody>
          <a:bodyPr/>
          <a:lstStyle/>
          <a:p>
            <a:fld id="{9239DD76-6F3D-1A42-8AFB-7E5F8ED43188}" type="slidenum">
              <a:rPr lang="en-US" smtClean="0"/>
              <a:t>33</a:t>
            </a:fld>
            <a:endParaRPr lang="en-US" dirty="0"/>
          </a:p>
        </p:txBody>
      </p:sp>
    </p:spTree>
    <p:extLst>
      <p:ext uri="{BB962C8B-B14F-4D97-AF65-F5344CB8AC3E}">
        <p14:creationId xmlns:p14="http://schemas.microsoft.com/office/powerpoint/2010/main" val="1154815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91C10-62DE-4151-027F-96E6AF3705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A3FBA1-8203-D9F0-FFBE-F7977689D3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91DF1-31EB-28FB-21D5-EB293AFD8EB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5D04E87C-833A-797F-9C69-AD1121884B2E}"/>
              </a:ext>
            </a:extLst>
          </p:cNvPr>
          <p:cNvSpPr>
            <a:spLocks noGrp="1"/>
          </p:cNvSpPr>
          <p:nvPr>
            <p:ph type="sldNum" sz="quarter" idx="5"/>
          </p:nvPr>
        </p:nvSpPr>
        <p:spPr/>
        <p:txBody>
          <a:bodyPr/>
          <a:lstStyle/>
          <a:p>
            <a:fld id="{9239DD76-6F3D-1A42-8AFB-7E5F8ED43188}" type="slidenum">
              <a:rPr lang="en-US" smtClean="0"/>
              <a:t>34</a:t>
            </a:fld>
            <a:endParaRPr lang="en-US" dirty="0"/>
          </a:p>
        </p:txBody>
      </p:sp>
    </p:spTree>
    <p:extLst>
      <p:ext uri="{BB962C8B-B14F-4D97-AF65-F5344CB8AC3E}">
        <p14:creationId xmlns:p14="http://schemas.microsoft.com/office/powerpoint/2010/main" val="362271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Reviewing each box, discuss the Importance of empathy and how it applies. Potential prompts can include:</a:t>
            </a:r>
          </a:p>
          <a:p>
            <a:pPr marL="171450" indent="-171450">
              <a:buFont typeface="Arial" panose="020B0604020202020204" pitchFamily="34" charset="0"/>
              <a:buChar char="•"/>
            </a:pPr>
            <a:r>
              <a:rPr lang="en-US" baseline="0" dirty="0"/>
              <a:t>What is fundamental to any relationship, which low EI could compromise? Trust </a:t>
            </a:r>
          </a:p>
          <a:p>
            <a:pPr marL="171450" indent="-171450">
              <a:buFont typeface="Arial" panose="020B0604020202020204" pitchFamily="34" charset="0"/>
              <a:buChar char="•"/>
            </a:pPr>
            <a:r>
              <a:rPr lang="en-US" baseline="0" dirty="0"/>
              <a:t>Do you think low EI in supervisors, managers or others could be correlated to employee concerns? (many of the issues we receive are because of what someone said or did and how it was perceived)</a:t>
            </a:r>
          </a:p>
          <a:p>
            <a:pPr marL="0" indent="0">
              <a:buFont typeface="Arial" panose="020B0604020202020204" pitchFamily="34"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35</a:t>
            </a:fld>
            <a:endParaRPr lang="en-US" dirty="0"/>
          </a:p>
        </p:txBody>
      </p:sp>
    </p:spTree>
    <p:extLst>
      <p:ext uri="{BB962C8B-B14F-4D97-AF65-F5344CB8AC3E}">
        <p14:creationId xmlns:p14="http://schemas.microsoft.com/office/powerpoint/2010/main" val="2332025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Emotional Intelligence. Retrieved from https://cdn.ymaws.com/www.naecp.net/resource/collection/E888E026-C04E-4F26-BC42-5A8484128A87/Emotional_Intelligence_Presentation.pptx </a:t>
            </a:r>
          </a:p>
        </p:txBody>
      </p:sp>
      <p:sp>
        <p:nvSpPr>
          <p:cNvPr id="4" name="Slide Number Placeholder 3"/>
          <p:cNvSpPr>
            <a:spLocks noGrp="1"/>
          </p:cNvSpPr>
          <p:nvPr>
            <p:ph type="sldNum" sz="quarter" idx="5"/>
          </p:nvPr>
        </p:nvSpPr>
        <p:spPr/>
        <p:txBody>
          <a:bodyPr/>
          <a:lstStyle/>
          <a:p>
            <a:fld id="{9239DD76-6F3D-1A42-8AFB-7E5F8ED43188}" type="slidenum">
              <a:rPr lang="en-US" smtClean="0"/>
              <a:t>36</a:t>
            </a:fld>
            <a:endParaRPr lang="en-US" dirty="0"/>
          </a:p>
        </p:txBody>
      </p:sp>
    </p:spTree>
    <p:extLst>
      <p:ext uri="{BB962C8B-B14F-4D97-AF65-F5344CB8AC3E}">
        <p14:creationId xmlns:p14="http://schemas.microsoft.com/office/powerpoint/2010/main" val="2626589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18 Behaviors of Emotionally Intelligent People. Retrieved from https://time.com/3838524/emotional-intelligence-signs/ </a:t>
            </a:r>
          </a:p>
        </p:txBody>
      </p:sp>
      <p:sp>
        <p:nvSpPr>
          <p:cNvPr id="4" name="Slide Number Placeholder 3"/>
          <p:cNvSpPr>
            <a:spLocks noGrp="1"/>
          </p:cNvSpPr>
          <p:nvPr>
            <p:ph type="sldNum" sz="quarter" idx="5"/>
          </p:nvPr>
        </p:nvSpPr>
        <p:spPr/>
        <p:txBody>
          <a:bodyPr/>
          <a:lstStyle/>
          <a:p>
            <a:fld id="{9239DD76-6F3D-1A42-8AFB-7E5F8ED43188}" type="slidenum">
              <a:rPr lang="en-US" smtClean="0"/>
              <a:t>39</a:t>
            </a:fld>
            <a:endParaRPr lang="en-US" dirty="0"/>
          </a:p>
        </p:txBody>
      </p:sp>
    </p:spTree>
    <p:extLst>
      <p:ext uri="{BB962C8B-B14F-4D97-AF65-F5344CB8AC3E}">
        <p14:creationId xmlns:p14="http://schemas.microsoft.com/office/powerpoint/2010/main" val="79108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https://www.youtube.com/watch?v=ESqfW_kyZq8</a:t>
            </a:r>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1743376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Greater Good Science Center (2019). Active Listening. Retrieved from https://ggia.berkeley.edu/practice/active_listening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609357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https://www.youtube.com/watch?v=zh55e6U_XPM</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20</a:t>
            </a:fld>
            <a:endParaRPr lang="en-US" dirty="0"/>
          </a:p>
        </p:txBody>
      </p:sp>
    </p:spTree>
    <p:extLst>
      <p:ext uri="{BB962C8B-B14F-4D97-AF65-F5344CB8AC3E}">
        <p14:creationId xmlns:p14="http://schemas.microsoft.com/office/powerpoint/2010/main" val="3691075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Emotional Intelligence. Retrieved from https://cdn.ymaws.com/www.naecp.net/resource/collection/E888E026-C04E-4F26-BC42-5A8484128A87/Emotional_Intelligence_Presentation.pptx </a:t>
            </a:r>
          </a:p>
        </p:txBody>
      </p:sp>
      <p:sp>
        <p:nvSpPr>
          <p:cNvPr id="4" name="Slide Number Placeholder 3"/>
          <p:cNvSpPr>
            <a:spLocks noGrp="1"/>
          </p:cNvSpPr>
          <p:nvPr>
            <p:ph type="sldNum" sz="quarter" idx="5"/>
          </p:nvPr>
        </p:nvSpPr>
        <p:spPr/>
        <p:txBody>
          <a:bodyPr/>
          <a:lstStyle/>
          <a:p>
            <a:fld id="{9239DD76-6F3D-1A42-8AFB-7E5F8ED43188}" type="slidenum">
              <a:rPr lang="en-US" smtClean="0"/>
              <a:t>22</a:t>
            </a:fld>
            <a:endParaRPr lang="en-US" dirty="0"/>
          </a:p>
        </p:txBody>
      </p:sp>
    </p:spTree>
    <p:extLst>
      <p:ext uri="{BB962C8B-B14F-4D97-AF65-F5344CB8AC3E}">
        <p14:creationId xmlns:p14="http://schemas.microsoft.com/office/powerpoint/2010/main" val="732904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Emotional Intelligence. Retrieved from https://cdn.ymaws.com/www.naecp.net/resource/collection/E888E026-C04E-4F26-BC42-5A8484128A87/Emotional_Intelligence_Presentation.pptx </a:t>
            </a:r>
          </a:p>
        </p:txBody>
      </p:sp>
      <p:sp>
        <p:nvSpPr>
          <p:cNvPr id="4" name="Slide Number Placeholder 3"/>
          <p:cNvSpPr>
            <a:spLocks noGrp="1"/>
          </p:cNvSpPr>
          <p:nvPr>
            <p:ph type="sldNum" sz="quarter" idx="5"/>
          </p:nvPr>
        </p:nvSpPr>
        <p:spPr/>
        <p:txBody>
          <a:bodyPr/>
          <a:lstStyle/>
          <a:p>
            <a:fld id="{9239DD76-6F3D-1A42-8AFB-7E5F8ED43188}" type="slidenum">
              <a:rPr lang="en-US" smtClean="0"/>
              <a:t>23</a:t>
            </a:fld>
            <a:endParaRPr lang="en-US" dirty="0"/>
          </a:p>
        </p:txBody>
      </p:sp>
    </p:spTree>
    <p:extLst>
      <p:ext uri="{BB962C8B-B14F-4D97-AF65-F5344CB8AC3E}">
        <p14:creationId xmlns:p14="http://schemas.microsoft.com/office/powerpoint/2010/main" val="2042677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24</a:t>
            </a:fld>
            <a:endParaRPr lang="en-US" dirty="0"/>
          </a:p>
        </p:txBody>
      </p:sp>
    </p:spTree>
    <p:extLst>
      <p:ext uri="{BB962C8B-B14F-4D97-AF65-F5344CB8AC3E}">
        <p14:creationId xmlns:p14="http://schemas.microsoft.com/office/powerpoint/2010/main" val="1035574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27</a:t>
            </a:fld>
            <a:endParaRPr lang="en-US" dirty="0"/>
          </a:p>
        </p:txBody>
      </p:sp>
    </p:spTree>
    <p:extLst>
      <p:ext uri="{BB962C8B-B14F-4D97-AF65-F5344CB8AC3E}">
        <p14:creationId xmlns:p14="http://schemas.microsoft.com/office/powerpoint/2010/main" val="164299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8828E-27A1-4F32-8A29-B21C84FA2C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1C11B7-4A05-AF8B-7F72-94D08B9AD1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A513F4-BC1F-DD6C-F72B-8D78A317FEBF}"/>
              </a:ext>
            </a:extLst>
          </p:cNvPr>
          <p:cNvSpPr>
            <a:spLocks noGrp="1"/>
          </p:cNvSpPr>
          <p:nvPr>
            <p:ph type="body" idx="1"/>
          </p:nvPr>
        </p:nvSpPr>
        <p:spPr/>
        <p:txBody>
          <a:bodyPr/>
          <a:lstStyle/>
          <a:p>
            <a:r>
              <a:rPr lang="en-US" dirty="0"/>
              <a:t>Emotional Intelligence. Retrieved from https://cdn.ymaws.com/www.naecp.net/resource/collection/E888E026-C04E-4F26-BC42-5A8484128A87/Emotional_Intelligence_Presentation.pptx </a:t>
            </a:r>
          </a:p>
          <a:p>
            <a:endParaRPr lang="en-US" dirty="0"/>
          </a:p>
        </p:txBody>
      </p:sp>
      <p:sp>
        <p:nvSpPr>
          <p:cNvPr id="4" name="Slide Number Placeholder 3">
            <a:extLst>
              <a:ext uri="{FF2B5EF4-FFF2-40B4-BE49-F238E27FC236}">
                <a16:creationId xmlns:a16="http://schemas.microsoft.com/office/drawing/2014/main" id="{55F1EC4B-37C5-E8CC-7D08-D21F3A34794A}"/>
              </a:ext>
            </a:extLst>
          </p:cNvPr>
          <p:cNvSpPr>
            <a:spLocks noGrp="1"/>
          </p:cNvSpPr>
          <p:nvPr>
            <p:ph type="sldNum" sz="quarter" idx="5"/>
          </p:nvPr>
        </p:nvSpPr>
        <p:spPr/>
        <p:txBody>
          <a:bodyPr/>
          <a:lstStyle/>
          <a:p>
            <a:fld id="{9239DD76-6F3D-1A42-8AFB-7E5F8ED43188}" type="slidenum">
              <a:rPr lang="en-US" smtClean="0"/>
              <a:t>28</a:t>
            </a:fld>
            <a:endParaRPr lang="en-US" dirty="0"/>
          </a:p>
        </p:txBody>
      </p:sp>
    </p:spTree>
    <p:extLst>
      <p:ext uri="{BB962C8B-B14F-4D97-AF65-F5344CB8AC3E}">
        <p14:creationId xmlns:p14="http://schemas.microsoft.com/office/powerpoint/2010/main" val="33520120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3.xml"/><Relationship Id="rId1" Type="http://schemas.openxmlformats.org/officeDocument/2006/relationships/video" Target="https://www.youtube.com/embed/ESqfW_kyZq8?feature=oembed" TargetMode="Externa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2" Type="http://schemas.openxmlformats.org/officeDocument/2006/relationships/image" Target="../media/image38.svg"/><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3.xml"/><Relationship Id="rId1" Type="http://schemas.openxmlformats.org/officeDocument/2006/relationships/video" Target="https://www.youtube.com/embed/zh55e6U_XPM" TargetMode="Externa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5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5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5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 Id="rId4" Type="http://schemas.openxmlformats.org/officeDocument/2006/relationships/image" Target="../media/image32.sv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5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5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5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5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5.xml"/><Relationship Id="rId1" Type="http://schemas.openxmlformats.org/officeDocument/2006/relationships/slideLayout" Target="../slideLayouts/slideLayout5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3" Type="http://schemas.openxmlformats.org/officeDocument/2006/relationships/hyperlink" Target="http://www.6seconds.org/tools/vs/" TargetMode="External"/><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2" Type="http://schemas.openxmlformats.org/officeDocument/2006/relationships/image" Target="../media/image44.sv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3.xml"/><Relationship Id="rId1" Type="http://schemas.openxmlformats.org/officeDocument/2006/relationships/video" Target="https://www.youtube.com/embed/1Evwgu369Jw?feature=oembed" TargetMode="External"/><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0.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4.3: Empathy and Emotional Intelligence</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Validation, communication through empathy | Naomi Feil | TEDxAmsterdamWomen">
            <a:hlinkClick r:id="" action="ppaction://media"/>
            <a:extLst>
              <a:ext uri="{FF2B5EF4-FFF2-40B4-BE49-F238E27FC236}">
                <a16:creationId xmlns:a16="http://schemas.microsoft.com/office/drawing/2014/main" id="{9A1C3D3F-E15E-AE23-F631-DB7041E3E7A9}"/>
              </a:ext>
            </a:extLst>
          </p:cNvPr>
          <p:cNvPicPr>
            <a:picLocks noGrp="1" noRot="1" noChangeAspect="1"/>
          </p:cNvPicPr>
          <p:nvPr>
            <p:ph idx="1"/>
            <a:videoFile r:link="rId1"/>
          </p:nvPr>
        </p:nvPicPr>
        <p:blipFill>
          <a:blip r:embed="rId4"/>
          <a:stretch>
            <a:fillRect/>
          </a:stretch>
        </p:blipFill>
        <p:spPr>
          <a:xfrm>
            <a:off x="1817427" y="1493760"/>
            <a:ext cx="8557146" cy="4834788"/>
          </a:xfrm>
          <a:prstGeom prst="rect">
            <a:avLst/>
          </a:prstGeom>
        </p:spPr>
      </p:pic>
      <p:sp>
        <p:nvSpPr>
          <p:cNvPr id="3" name="Title 2">
            <a:extLst>
              <a:ext uri="{FF2B5EF4-FFF2-40B4-BE49-F238E27FC236}">
                <a16:creationId xmlns:a16="http://schemas.microsoft.com/office/drawing/2014/main" id="{A0D85EF0-FF37-D488-752F-02B2F33151BD}"/>
              </a:ext>
            </a:extLst>
          </p:cNvPr>
          <p:cNvSpPr>
            <a:spLocks noGrp="1"/>
          </p:cNvSpPr>
          <p:nvPr>
            <p:ph type="title"/>
          </p:nvPr>
        </p:nvSpPr>
        <p:spPr/>
        <p:txBody>
          <a:bodyPr/>
          <a:lstStyle/>
          <a:p>
            <a:r>
              <a:rPr lang="en-US" dirty="0"/>
              <a:t>When Empathy Meets Active Listening</a:t>
            </a:r>
          </a:p>
        </p:txBody>
      </p:sp>
    </p:spTree>
    <p:extLst>
      <p:ext uri="{BB962C8B-B14F-4D97-AF65-F5344CB8AC3E}">
        <p14:creationId xmlns:p14="http://schemas.microsoft.com/office/powerpoint/2010/main" val="112607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9B4DB6-3B4C-485A-AD44-28639F442ADA}"/>
              </a:ext>
            </a:extLst>
          </p:cNvPr>
          <p:cNvSpPr>
            <a:spLocks noGrp="1"/>
          </p:cNvSpPr>
          <p:nvPr>
            <p:ph idx="1"/>
          </p:nvPr>
        </p:nvSpPr>
        <p:spPr/>
        <p:txBody>
          <a:bodyPr>
            <a:normAutofit/>
          </a:bodyPr>
          <a:lstStyle/>
          <a:p>
            <a:pPr marL="0" indent="0">
              <a:buNone/>
            </a:pPr>
            <a:r>
              <a:rPr lang="en-US" sz="2000" dirty="0"/>
              <a:t>Let’s connect what we learned about Interpersonal communication &amp; Empathy life skills and what we just saw in the video:</a:t>
            </a:r>
          </a:p>
          <a:p>
            <a:r>
              <a:rPr lang="en-US" sz="2000" dirty="0"/>
              <a:t>What did you notice about her tone?</a:t>
            </a:r>
          </a:p>
          <a:p>
            <a:r>
              <a:rPr lang="en-US" sz="2000" dirty="0"/>
              <a:t>What role did active listening play in her communication with others? Please provide an example.</a:t>
            </a:r>
          </a:p>
          <a:p>
            <a:r>
              <a:rPr lang="en-US" sz="2000" dirty="0"/>
              <a:t>When did she use empathy?</a:t>
            </a:r>
          </a:p>
          <a:p>
            <a:r>
              <a:rPr lang="en-US" sz="2000" dirty="0"/>
              <a:t>Compare what you saw and felt when she actively and empathetically listened versus when she didn’t. Did it make a difference?</a:t>
            </a:r>
          </a:p>
          <a:p>
            <a:r>
              <a:rPr lang="en-US" sz="2000" dirty="0"/>
              <a:t>When working in a professional setting, how can active empathetic listening be important? </a:t>
            </a:r>
          </a:p>
        </p:txBody>
      </p:sp>
      <p:sp>
        <p:nvSpPr>
          <p:cNvPr id="3" name="Title 2">
            <a:extLst>
              <a:ext uri="{FF2B5EF4-FFF2-40B4-BE49-F238E27FC236}">
                <a16:creationId xmlns:a16="http://schemas.microsoft.com/office/drawing/2014/main" id="{1D3F6B7D-8299-5913-ECB2-DDDC0F07B606}"/>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225415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06713-773D-2182-0B7A-E16915F060BA}"/>
              </a:ext>
            </a:extLst>
          </p:cNvPr>
          <p:cNvSpPr>
            <a:spLocks noGrp="1"/>
          </p:cNvSpPr>
          <p:nvPr>
            <p:ph type="title"/>
          </p:nvPr>
        </p:nvSpPr>
        <p:spPr/>
        <p:txBody>
          <a:bodyPr/>
          <a:lstStyle/>
          <a:p>
            <a:r>
              <a:rPr lang="en-US" dirty="0"/>
              <a:t>Circles of Self</a:t>
            </a:r>
          </a:p>
        </p:txBody>
      </p:sp>
      <p:sp>
        <p:nvSpPr>
          <p:cNvPr id="3" name="Text Placeholder 2">
            <a:extLst>
              <a:ext uri="{FF2B5EF4-FFF2-40B4-BE49-F238E27FC236}">
                <a16:creationId xmlns:a16="http://schemas.microsoft.com/office/drawing/2014/main" id="{2EB10C2E-83C9-F8B2-FABE-475BF9AC663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7645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557DF-3C13-C008-A4F2-628225B165EE}"/>
              </a:ext>
            </a:extLst>
          </p:cNvPr>
          <p:cNvSpPr>
            <a:spLocks noGrp="1"/>
          </p:cNvSpPr>
          <p:nvPr>
            <p:ph type="title"/>
          </p:nvPr>
        </p:nvSpPr>
        <p:spPr/>
        <p:txBody>
          <a:bodyPr/>
          <a:lstStyle/>
          <a:p>
            <a:r>
              <a:rPr lang="en-US" dirty="0"/>
              <a:t>Fill in four self-identifiers</a:t>
            </a:r>
          </a:p>
        </p:txBody>
      </p:sp>
      <p:grpSp>
        <p:nvGrpSpPr>
          <p:cNvPr id="23" name="Group 22">
            <a:extLst>
              <a:ext uri="{FF2B5EF4-FFF2-40B4-BE49-F238E27FC236}">
                <a16:creationId xmlns:a16="http://schemas.microsoft.com/office/drawing/2014/main" id="{B092E46E-9E25-6954-6587-369CE4FA1DC8}"/>
              </a:ext>
            </a:extLst>
          </p:cNvPr>
          <p:cNvGrpSpPr/>
          <p:nvPr/>
        </p:nvGrpSpPr>
        <p:grpSpPr>
          <a:xfrm>
            <a:off x="2333627" y="1464416"/>
            <a:ext cx="7524746" cy="4647796"/>
            <a:chOff x="2333627" y="1464416"/>
            <a:chExt cx="7524746" cy="4647796"/>
          </a:xfrm>
        </p:grpSpPr>
        <p:sp>
          <p:nvSpPr>
            <p:cNvPr id="4" name="Flowchart: Connector 3">
              <a:extLst>
                <a:ext uri="{FF2B5EF4-FFF2-40B4-BE49-F238E27FC236}">
                  <a16:creationId xmlns:a16="http://schemas.microsoft.com/office/drawing/2014/main" id="{615A68B4-E655-A13F-CD80-C3E2AE6996F7}"/>
                </a:ext>
              </a:extLst>
            </p:cNvPr>
            <p:cNvSpPr/>
            <p:nvPr/>
          </p:nvSpPr>
          <p:spPr>
            <a:xfrm>
              <a:off x="2333627" y="4483437"/>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Self-identifier</a:t>
              </a:r>
            </a:p>
          </p:txBody>
        </p:sp>
        <p:cxnSp>
          <p:nvCxnSpPr>
            <p:cNvPr id="5" name="Straight Connector 4">
              <a:extLst>
                <a:ext uri="{FF2B5EF4-FFF2-40B4-BE49-F238E27FC236}">
                  <a16:creationId xmlns:a16="http://schemas.microsoft.com/office/drawing/2014/main" id="{0FDEF4F9-E184-6BBC-6D2B-4AEE706E70CB}"/>
                </a:ext>
              </a:extLst>
            </p:cNvPr>
            <p:cNvCxnSpPr>
              <a:cxnSpLocks/>
              <a:endCxn id="4" idx="6"/>
            </p:cNvCxnSpPr>
            <p:nvPr/>
          </p:nvCxnSpPr>
          <p:spPr>
            <a:xfrm flipH="1">
              <a:off x="3981452" y="4567131"/>
              <a:ext cx="1326531" cy="73069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BB3FE2B-AB76-E116-B9FB-4B2DC6F50769}"/>
                </a:ext>
              </a:extLst>
            </p:cNvPr>
            <p:cNvCxnSpPr>
              <a:cxnSpLocks/>
              <a:stCxn id="7" idx="5"/>
              <a:endCxn id="9" idx="2"/>
            </p:cNvCxnSpPr>
            <p:nvPr/>
          </p:nvCxnSpPr>
          <p:spPr>
            <a:xfrm>
              <a:off x="6884017" y="4567131"/>
              <a:ext cx="1326531" cy="730693"/>
            </a:xfrm>
            <a:prstGeom prst="line">
              <a:avLst/>
            </a:prstGeom>
          </p:spPr>
          <p:style>
            <a:lnRef idx="1">
              <a:schemeClr val="accent1"/>
            </a:lnRef>
            <a:fillRef idx="0">
              <a:schemeClr val="accent1"/>
            </a:fillRef>
            <a:effectRef idx="0">
              <a:schemeClr val="accent1"/>
            </a:effectRef>
            <a:fontRef idx="minor">
              <a:schemeClr val="tx1"/>
            </a:fontRef>
          </p:style>
        </p:cxnSp>
        <p:sp>
          <p:nvSpPr>
            <p:cNvPr id="7" name="Flowchart: Connector 6">
              <a:extLst>
                <a:ext uri="{FF2B5EF4-FFF2-40B4-BE49-F238E27FC236}">
                  <a16:creationId xmlns:a16="http://schemas.microsoft.com/office/drawing/2014/main" id="{AFF1E9B3-B796-8A47-E543-86830FB70DDF}"/>
                </a:ext>
              </a:extLst>
            </p:cNvPr>
            <p:cNvSpPr/>
            <p:nvPr/>
          </p:nvSpPr>
          <p:spPr>
            <a:xfrm>
              <a:off x="4981575" y="2762250"/>
              <a:ext cx="2228850" cy="211455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Calibri" panose="020F0502020204030204"/>
                  <a:ea typeface="+mn-ea"/>
                  <a:cs typeface="+mn-cs"/>
                </a:rPr>
                <a:t>Name</a:t>
              </a:r>
            </a:p>
          </p:txBody>
        </p:sp>
        <p:sp>
          <p:nvSpPr>
            <p:cNvPr id="8" name="Flowchart: Connector 7">
              <a:extLst>
                <a:ext uri="{FF2B5EF4-FFF2-40B4-BE49-F238E27FC236}">
                  <a16:creationId xmlns:a16="http://schemas.microsoft.com/office/drawing/2014/main" id="{61705C56-1435-8283-8770-5B63922C7F61}"/>
                </a:ext>
              </a:extLst>
            </p:cNvPr>
            <p:cNvSpPr/>
            <p:nvPr/>
          </p:nvSpPr>
          <p:spPr>
            <a:xfrm>
              <a:off x="2333627" y="146441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Self-identifier</a:t>
              </a:r>
            </a:p>
          </p:txBody>
        </p:sp>
        <p:sp>
          <p:nvSpPr>
            <p:cNvPr id="9" name="Flowchart: Connector 8">
              <a:extLst>
                <a:ext uri="{FF2B5EF4-FFF2-40B4-BE49-F238E27FC236}">
                  <a16:creationId xmlns:a16="http://schemas.microsoft.com/office/drawing/2014/main" id="{727BC97D-1370-012A-C003-CC8A50946DDE}"/>
                </a:ext>
              </a:extLst>
            </p:cNvPr>
            <p:cNvSpPr/>
            <p:nvPr/>
          </p:nvSpPr>
          <p:spPr>
            <a:xfrm>
              <a:off x="8210548" y="448343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Self-identifier</a:t>
              </a:r>
            </a:p>
          </p:txBody>
        </p:sp>
        <p:sp>
          <p:nvSpPr>
            <p:cNvPr id="10" name="Flowchart: Connector 9">
              <a:extLst>
                <a:ext uri="{FF2B5EF4-FFF2-40B4-BE49-F238E27FC236}">
                  <a16:creationId xmlns:a16="http://schemas.microsoft.com/office/drawing/2014/main" id="{7509257F-58C5-B78F-DE8C-F275BBB26AA0}"/>
                </a:ext>
              </a:extLst>
            </p:cNvPr>
            <p:cNvSpPr/>
            <p:nvPr/>
          </p:nvSpPr>
          <p:spPr>
            <a:xfrm>
              <a:off x="8210548" y="146441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Self-identifier</a:t>
              </a:r>
            </a:p>
          </p:txBody>
        </p:sp>
        <p:cxnSp>
          <p:nvCxnSpPr>
            <p:cNvPr id="11" name="Straight Connector 10">
              <a:extLst>
                <a:ext uri="{FF2B5EF4-FFF2-40B4-BE49-F238E27FC236}">
                  <a16:creationId xmlns:a16="http://schemas.microsoft.com/office/drawing/2014/main" id="{454172D0-8093-3C6D-0220-A23BD763F662}"/>
                </a:ext>
              </a:extLst>
            </p:cNvPr>
            <p:cNvCxnSpPr>
              <a:cxnSpLocks/>
              <a:stCxn id="8" idx="5"/>
              <a:endCxn id="7" idx="1"/>
            </p:cNvCxnSpPr>
            <p:nvPr/>
          </p:nvCxnSpPr>
          <p:spPr>
            <a:xfrm>
              <a:off x="3740134" y="2854662"/>
              <a:ext cx="1567849" cy="21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AC8CD92-4BCD-7679-AC4C-E5FBE85C3644}"/>
                </a:ext>
              </a:extLst>
            </p:cNvPr>
            <p:cNvCxnSpPr>
              <a:cxnSpLocks/>
              <a:stCxn id="10" idx="3"/>
              <a:endCxn id="7" idx="7"/>
            </p:cNvCxnSpPr>
            <p:nvPr/>
          </p:nvCxnSpPr>
          <p:spPr>
            <a:xfrm flipH="1">
              <a:off x="6884017" y="2854662"/>
              <a:ext cx="1567849" cy="217257"/>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4858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4197D-2932-612A-35AB-E69EC6163A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51DBC7-E492-C3A2-E36A-EC961DA122F4}"/>
              </a:ext>
            </a:extLst>
          </p:cNvPr>
          <p:cNvSpPr>
            <a:spLocks noGrp="1"/>
          </p:cNvSpPr>
          <p:nvPr>
            <p:ph type="title"/>
          </p:nvPr>
        </p:nvSpPr>
        <p:spPr/>
        <p:txBody>
          <a:bodyPr/>
          <a:lstStyle/>
          <a:p>
            <a:r>
              <a:rPr lang="en-US" dirty="0"/>
              <a:t>Example</a:t>
            </a:r>
          </a:p>
        </p:txBody>
      </p:sp>
      <p:grpSp>
        <p:nvGrpSpPr>
          <p:cNvPr id="23" name="Group 22">
            <a:extLst>
              <a:ext uri="{FF2B5EF4-FFF2-40B4-BE49-F238E27FC236}">
                <a16:creationId xmlns:a16="http://schemas.microsoft.com/office/drawing/2014/main" id="{3436A0BC-99A9-4D82-6D02-F494DE997AB5}"/>
              </a:ext>
            </a:extLst>
          </p:cNvPr>
          <p:cNvGrpSpPr/>
          <p:nvPr/>
        </p:nvGrpSpPr>
        <p:grpSpPr>
          <a:xfrm>
            <a:off x="2333627" y="1464416"/>
            <a:ext cx="7524746" cy="4647796"/>
            <a:chOff x="2333627" y="1464416"/>
            <a:chExt cx="7524746" cy="4647796"/>
          </a:xfrm>
        </p:grpSpPr>
        <p:sp>
          <p:nvSpPr>
            <p:cNvPr id="4" name="Flowchart: Connector 3">
              <a:extLst>
                <a:ext uri="{FF2B5EF4-FFF2-40B4-BE49-F238E27FC236}">
                  <a16:creationId xmlns:a16="http://schemas.microsoft.com/office/drawing/2014/main" id="{602C3EA2-9DB8-A524-79D2-89DFD488047E}"/>
                </a:ext>
              </a:extLst>
            </p:cNvPr>
            <p:cNvSpPr/>
            <p:nvPr/>
          </p:nvSpPr>
          <p:spPr>
            <a:xfrm>
              <a:off x="2333627" y="4483437"/>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Bi-racial</a:t>
              </a:r>
            </a:p>
          </p:txBody>
        </p:sp>
        <p:cxnSp>
          <p:nvCxnSpPr>
            <p:cNvPr id="5" name="Straight Connector 4">
              <a:extLst>
                <a:ext uri="{FF2B5EF4-FFF2-40B4-BE49-F238E27FC236}">
                  <a16:creationId xmlns:a16="http://schemas.microsoft.com/office/drawing/2014/main" id="{B74943F7-AFCC-7E68-69B1-FB6619CF52C2}"/>
                </a:ext>
              </a:extLst>
            </p:cNvPr>
            <p:cNvCxnSpPr>
              <a:cxnSpLocks/>
              <a:endCxn id="4" idx="6"/>
            </p:cNvCxnSpPr>
            <p:nvPr/>
          </p:nvCxnSpPr>
          <p:spPr>
            <a:xfrm flipH="1">
              <a:off x="3981452" y="4567131"/>
              <a:ext cx="1326531" cy="73069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5187D18-0B7A-2B62-F573-AF5A9A710D18}"/>
                </a:ext>
              </a:extLst>
            </p:cNvPr>
            <p:cNvCxnSpPr>
              <a:cxnSpLocks/>
              <a:stCxn id="7" idx="5"/>
              <a:endCxn id="9" idx="2"/>
            </p:cNvCxnSpPr>
            <p:nvPr/>
          </p:nvCxnSpPr>
          <p:spPr>
            <a:xfrm>
              <a:off x="6884017" y="4567131"/>
              <a:ext cx="1326531" cy="730693"/>
            </a:xfrm>
            <a:prstGeom prst="line">
              <a:avLst/>
            </a:prstGeom>
          </p:spPr>
          <p:style>
            <a:lnRef idx="1">
              <a:schemeClr val="accent1"/>
            </a:lnRef>
            <a:fillRef idx="0">
              <a:schemeClr val="accent1"/>
            </a:fillRef>
            <a:effectRef idx="0">
              <a:schemeClr val="accent1"/>
            </a:effectRef>
            <a:fontRef idx="minor">
              <a:schemeClr val="tx1"/>
            </a:fontRef>
          </p:style>
        </p:cxnSp>
        <p:sp>
          <p:nvSpPr>
            <p:cNvPr id="7" name="Flowchart: Connector 6">
              <a:extLst>
                <a:ext uri="{FF2B5EF4-FFF2-40B4-BE49-F238E27FC236}">
                  <a16:creationId xmlns:a16="http://schemas.microsoft.com/office/drawing/2014/main" id="{44647482-8D98-9B75-F1F5-7965093A822B}"/>
                </a:ext>
              </a:extLst>
            </p:cNvPr>
            <p:cNvSpPr/>
            <p:nvPr/>
          </p:nvSpPr>
          <p:spPr>
            <a:xfrm>
              <a:off x="4981575" y="2762250"/>
              <a:ext cx="2228850" cy="211455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Calibri" panose="020F0502020204030204"/>
                  <a:ea typeface="+mn-ea"/>
                  <a:cs typeface="+mn-cs"/>
                </a:rPr>
                <a:t>Jane</a:t>
              </a:r>
            </a:p>
          </p:txBody>
        </p:sp>
        <p:sp>
          <p:nvSpPr>
            <p:cNvPr id="8" name="Flowchart: Connector 7">
              <a:extLst>
                <a:ext uri="{FF2B5EF4-FFF2-40B4-BE49-F238E27FC236}">
                  <a16:creationId xmlns:a16="http://schemas.microsoft.com/office/drawing/2014/main" id="{7BB2CB44-B027-1299-F7AE-DE2FEB866621}"/>
                </a:ext>
              </a:extLst>
            </p:cNvPr>
            <p:cNvSpPr/>
            <p:nvPr/>
          </p:nvSpPr>
          <p:spPr>
            <a:xfrm>
              <a:off x="2333627" y="146441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Christian</a:t>
              </a:r>
            </a:p>
          </p:txBody>
        </p:sp>
        <p:sp>
          <p:nvSpPr>
            <p:cNvPr id="9" name="Flowchart: Connector 8">
              <a:extLst>
                <a:ext uri="{FF2B5EF4-FFF2-40B4-BE49-F238E27FC236}">
                  <a16:creationId xmlns:a16="http://schemas.microsoft.com/office/drawing/2014/main" id="{9254BAE5-778C-7BCE-DB58-C6FCB01E1621}"/>
                </a:ext>
              </a:extLst>
            </p:cNvPr>
            <p:cNvSpPr/>
            <p:nvPr/>
          </p:nvSpPr>
          <p:spPr>
            <a:xfrm>
              <a:off x="8210548" y="448343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Returning citizen</a:t>
              </a:r>
            </a:p>
          </p:txBody>
        </p:sp>
        <p:sp>
          <p:nvSpPr>
            <p:cNvPr id="10" name="Flowchart: Connector 9">
              <a:extLst>
                <a:ext uri="{FF2B5EF4-FFF2-40B4-BE49-F238E27FC236}">
                  <a16:creationId xmlns:a16="http://schemas.microsoft.com/office/drawing/2014/main" id="{EF56877D-797B-BEED-09BF-D77E12DE1155}"/>
                </a:ext>
              </a:extLst>
            </p:cNvPr>
            <p:cNvSpPr/>
            <p:nvPr/>
          </p:nvSpPr>
          <p:spPr>
            <a:xfrm>
              <a:off x="8210548" y="1464416"/>
              <a:ext cx="1647825" cy="162877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0C0"/>
                  </a:solidFill>
                  <a:effectLst/>
                  <a:uLnTx/>
                  <a:uFillTx/>
                  <a:latin typeface="Calibri" panose="020F0502020204030204"/>
                  <a:ea typeface="+mn-ea"/>
                  <a:cs typeface="+mn-cs"/>
                </a:rPr>
                <a:t>Working single mother</a:t>
              </a:r>
            </a:p>
          </p:txBody>
        </p:sp>
        <p:cxnSp>
          <p:nvCxnSpPr>
            <p:cNvPr id="11" name="Straight Connector 10">
              <a:extLst>
                <a:ext uri="{FF2B5EF4-FFF2-40B4-BE49-F238E27FC236}">
                  <a16:creationId xmlns:a16="http://schemas.microsoft.com/office/drawing/2014/main" id="{8DE27C07-A6F9-AAF6-EC29-ECB655CE1C36}"/>
                </a:ext>
              </a:extLst>
            </p:cNvPr>
            <p:cNvCxnSpPr>
              <a:cxnSpLocks/>
              <a:stCxn id="8" idx="5"/>
              <a:endCxn id="7" idx="1"/>
            </p:cNvCxnSpPr>
            <p:nvPr/>
          </p:nvCxnSpPr>
          <p:spPr>
            <a:xfrm>
              <a:off x="3740134" y="2854662"/>
              <a:ext cx="1567849" cy="21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6973392-0C66-5CA2-F14F-1134E329614D}"/>
                </a:ext>
              </a:extLst>
            </p:cNvPr>
            <p:cNvCxnSpPr>
              <a:cxnSpLocks/>
              <a:stCxn id="10" idx="3"/>
              <a:endCxn id="7" idx="7"/>
            </p:cNvCxnSpPr>
            <p:nvPr/>
          </p:nvCxnSpPr>
          <p:spPr>
            <a:xfrm flipH="1">
              <a:off x="6884017" y="2854662"/>
              <a:ext cx="1567849" cy="217257"/>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8206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2D105-ED58-F97F-4D5E-7C871F3A285D}"/>
              </a:ext>
            </a:extLst>
          </p:cNvPr>
          <p:cNvSpPr>
            <a:spLocks noGrp="1"/>
          </p:cNvSpPr>
          <p:nvPr>
            <p:ph type="title"/>
          </p:nvPr>
        </p:nvSpPr>
        <p:spPr/>
        <p:txBody>
          <a:bodyPr/>
          <a:lstStyle/>
          <a:p>
            <a:r>
              <a:rPr lang="en-US" dirty="0"/>
              <a:t>Reflect</a:t>
            </a:r>
          </a:p>
        </p:txBody>
      </p:sp>
      <p:sp>
        <p:nvSpPr>
          <p:cNvPr id="3" name="Content Placeholder 2">
            <a:extLst>
              <a:ext uri="{FF2B5EF4-FFF2-40B4-BE49-F238E27FC236}">
                <a16:creationId xmlns:a16="http://schemas.microsoft.com/office/drawing/2014/main" id="{3078E49E-13C9-EBDD-FFF9-05DE6FBC2A5A}"/>
              </a:ext>
            </a:extLst>
          </p:cNvPr>
          <p:cNvSpPr>
            <a:spLocks noGrp="1"/>
          </p:cNvSpPr>
          <p:nvPr>
            <p:ph sz="half" idx="1"/>
          </p:nvPr>
        </p:nvSpPr>
        <p:spPr/>
        <p:txBody>
          <a:bodyPr/>
          <a:lstStyle/>
          <a:p>
            <a:pPr marL="0" indent="0">
              <a:buNone/>
            </a:pPr>
            <a:r>
              <a:rPr lang="en-US" dirty="0"/>
              <a:t>Write responses to these prompts in your workbook:</a:t>
            </a:r>
          </a:p>
          <a:p>
            <a:r>
              <a:rPr lang="en-US" dirty="0"/>
              <a:t>A story about a time you were most proud to be one of your Circles of Self</a:t>
            </a:r>
          </a:p>
          <a:p>
            <a:r>
              <a:rPr lang="en-US" dirty="0"/>
              <a:t>A story about a time it was difficult to identify with one of your Circles of Self</a:t>
            </a:r>
          </a:p>
          <a:p>
            <a:r>
              <a:rPr lang="en-US" dirty="0"/>
              <a:t>A possible stereotype associated with one of your Circles of Self and an example of when you broke that stereotype</a:t>
            </a:r>
          </a:p>
          <a:p>
            <a:pPr marL="0" indent="0">
              <a:buNone/>
            </a:pPr>
            <a:endParaRPr lang="en-US" dirty="0"/>
          </a:p>
        </p:txBody>
      </p:sp>
      <p:sp>
        <p:nvSpPr>
          <p:cNvPr id="4" name="Content Placeholder 3">
            <a:extLst>
              <a:ext uri="{FF2B5EF4-FFF2-40B4-BE49-F238E27FC236}">
                <a16:creationId xmlns:a16="http://schemas.microsoft.com/office/drawing/2014/main" id="{4F26081F-DB15-C072-F378-DB1C6665B482}"/>
              </a:ext>
            </a:extLst>
          </p:cNvPr>
          <p:cNvSpPr>
            <a:spLocks noGrp="1"/>
          </p:cNvSpPr>
          <p:nvPr>
            <p:ph sz="half" idx="2"/>
          </p:nvPr>
        </p:nvSpPr>
        <p:spPr>
          <a:xfrm>
            <a:off x="9044848" y="1737360"/>
            <a:ext cx="2557872" cy="4389120"/>
          </a:xfrm>
        </p:spPr>
        <p:txBody>
          <a:bodyPr anchor="ctr"/>
          <a:lstStyle/>
          <a:p>
            <a:pPr algn="ctr"/>
            <a:endParaRPr lang="en-US" dirty="0"/>
          </a:p>
          <a:p>
            <a:pPr algn="ctr"/>
            <a:endParaRPr lang="en-US" dirty="0"/>
          </a:p>
          <a:p>
            <a:pPr algn="ctr"/>
            <a:r>
              <a:rPr lang="en-US" dirty="0"/>
              <a:t>After writing your responses, pair up, share your stories, and practice empathetic listening.</a:t>
            </a:r>
          </a:p>
        </p:txBody>
      </p:sp>
      <p:pic>
        <p:nvPicPr>
          <p:cNvPr id="8" name="Graphic 7" descr="Chat with solid fill">
            <a:extLst>
              <a:ext uri="{FF2B5EF4-FFF2-40B4-BE49-F238E27FC236}">
                <a16:creationId xmlns:a16="http://schemas.microsoft.com/office/drawing/2014/main" id="{97DB74B8-287E-35C3-8B0F-7218315986A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764600" y="2267264"/>
            <a:ext cx="1118369" cy="1118369"/>
          </a:xfrm>
          <a:prstGeom prst="rect">
            <a:avLst/>
          </a:prstGeom>
        </p:spPr>
      </p:pic>
    </p:spTree>
    <p:extLst>
      <p:ext uri="{BB962C8B-B14F-4D97-AF65-F5344CB8AC3E}">
        <p14:creationId xmlns:p14="http://schemas.microsoft.com/office/powerpoint/2010/main" val="1723642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A5DEDA-E6E4-30C5-3685-B2BA6B8B5168}"/>
              </a:ext>
            </a:extLst>
          </p:cNvPr>
          <p:cNvSpPr>
            <a:spLocks noGrp="1"/>
          </p:cNvSpPr>
          <p:nvPr>
            <p:ph idx="1"/>
          </p:nvPr>
        </p:nvSpPr>
        <p:spPr/>
        <p:txBody>
          <a:bodyPr>
            <a:normAutofit fontScale="77500" lnSpcReduction="20000"/>
          </a:bodyPr>
          <a:lstStyle/>
          <a:p>
            <a:pPr marL="0" indent="0">
              <a:lnSpc>
                <a:spcPct val="120000"/>
              </a:lnSpc>
              <a:buNone/>
            </a:pPr>
            <a:r>
              <a:rPr lang="en-US" sz="2400" dirty="0"/>
              <a:t>Find a quiet place where you and your partner can share your Circles of Self.  As your partner shares, try to follow the steps below. You don’t need to cover every step, but the more you do cover, the more effective this practice is likely to be. </a:t>
            </a:r>
          </a:p>
          <a:p>
            <a:pPr marL="0" indent="0">
              <a:lnSpc>
                <a:spcPct val="120000"/>
              </a:lnSpc>
              <a:buNone/>
            </a:pPr>
            <a:r>
              <a:rPr lang="en-US" sz="2400" dirty="0"/>
              <a:t>Please refer to the “Active Empathetic Listening” handout for more details:</a:t>
            </a:r>
          </a:p>
          <a:p>
            <a:pPr>
              <a:lnSpc>
                <a:spcPct val="120000"/>
              </a:lnSpc>
            </a:pPr>
            <a:r>
              <a:rPr lang="en-US" sz="2100" dirty="0"/>
              <a:t>Paraphrase</a:t>
            </a:r>
          </a:p>
          <a:p>
            <a:pPr>
              <a:lnSpc>
                <a:spcPct val="120000"/>
              </a:lnSpc>
            </a:pPr>
            <a:r>
              <a:rPr lang="en-US" sz="2100" dirty="0"/>
              <a:t>Ask Questions</a:t>
            </a:r>
          </a:p>
          <a:p>
            <a:pPr>
              <a:lnSpc>
                <a:spcPct val="120000"/>
              </a:lnSpc>
            </a:pPr>
            <a:r>
              <a:rPr lang="en-US" sz="2100" dirty="0"/>
              <a:t>Express Empathy</a:t>
            </a:r>
          </a:p>
          <a:p>
            <a:pPr>
              <a:lnSpc>
                <a:spcPct val="120000"/>
              </a:lnSpc>
            </a:pPr>
            <a:r>
              <a:rPr lang="en-US" sz="2100" dirty="0"/>
              <a:t>Use Engaged Body Language</a:t>
            </a:r>
          </a:p>
          <a:p>
            <a:pPr>
              <a:lnSpc>
                <a:spcPct val="120000"/>
              </a:lnSpc>
            </a:pPr>
            <a:r>
              <a:rPr lang="en-US" sz="2100" dirty="0"/>
              <a:t>Avoid Judgment</a:t>
            </a:r>
          </a:p>
          <a:p>
            <a:pPr>
              <a:lnSpc>
                <a:spcPct val="120000"/>
              </a:lnSpc>
            </a:pPr>
            <a:r>
              <a:rPr lang="en-US" sz="2100" dirty="0"/>
              <a:t>Avoid Giving Advice</a:t>
            </a:r>
          </a:p>
          <a:p>
            <a:pPr>
              <a:lnSpc>
                <a:spcPct val="120000"/>
              </a:lnSpc>
            </a:pPr>
            <a:r>
              <a:rPr lang="en-US" sz="2100" dirty="0"/>
              <a:t>Take Turns</a:t>
            </a:r>
          </a:p>
        </p:txBody>
      </p:sp>
      <p:sp>
        <p:nvSpPr>
          <p:cNvPr id="3" name="Title 2">
            <a:extLst>
              <a:ext uri="{FF2B5EF4-FFF2-40B4-BE49-F238E27FC236}">
                <a16:creationId xmlns:a16="http://schemas.microsoft.com/office/drawing/2014/main" id="{AE656A8C-3580-D7BA-269A-E1CE1C33A7C0}"/>
              </a:ext>
            </a:extLst>
          </p:cNvPr>
          <p:cNvSpPr>
            <a:spLocks noGrp="1"/>
          </p:cNvSpPr>
          <p:nvPr>
            <p:ph type="title"/>
          </p:nvPr>
        </p:nvSpPr>
        <p:spPr/>
        <p:txBody>
          <a:bodyPr/>
          <a:lstStyle/>
          <a:p>
            <a:r>
              <a:rPr lang="en-US" dirty="0"/>
              <a:t>Sharing Circle Instructions</a:t>
            </a:r>
          </a:p>
        </p:txBody>
      </p:sp>
    </p:spTree>
    <p:extLst>
      <p:ext uri="{BB962C8B-B14F-4D97-AF65-F5344CB8AC3E}">
        <p14:creationId xmlns:p14="http://schemas.microsoft.com/office/powerpoint/2010/main" val="947531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404261-00E2-B084-BC00-9C6504DFC7A8}"/>
              </a:ext>
            </a:extLst>
          </p:cNvPr>
          <p:cNvSpPr>
            <a:spLocks noGrp="1"/>
          </p:cNvSpPr>
          <p:nvPr>
            <p:ph idx="1"/>
          </p:nvPr>
        </p:nvSpPr>
        <p:spPr/>
        <p:txBody>
          <a:bodyPr>
            <a:normAutofit/>
          </a:bodyPr>
          <a:lstStyle/>
          <a:p>
            <a:r>
              <a:rPr lang="en-US" sz="2000" dirty="0"/>
              <a:t>How important was active empathetic listening in this exercise?</a:t>
            </a:r>
          </a:p>
          <a:p>
            <a:r>
              <a:rPr lang="en-US" sz="2000" dirty="0"/>
              <a:t>How difficult was it to use active empathetic listening techniques (i.e. paraphrasing, engaged body language, asking questions, etc.)? Why?</a:t>
            </a:r>
          </a:p>
          <a:p>
            <a:r>
              <a:rPr lang="en-US" sz="2000" dirty="0"/>
              <a:t>What did you learn about one another? </a:t>
            </a:r>
          </a:p>
          <a:p>
            <a:r>
              <a:rPr lang="en-US" sz="2000" dirty="0"/>
              <a:t>Describe ways in which you or your partner demonstrated effective interpersonal communication skills.</a:t>
            </a:r>
          </a:p>
          <a:p>
            <a:r>
              <a:rPr lang="en-US" sz="2000" dirty="0"/>
              <a:t>Think about a future profession you would like to enter. Describe how interpersonal communication and empathy will be needed. </a:t>
            </a:r>
          </a:p>
        </p:txBody>
      </p:sp>
      <p:sp>
        <p:nvSpPr>
          <p:cNvPr id="3" name="Title 2">
            <a:extLst>
              <a:ext uri="{FF2B5EF4-FFF2-40B4-BE49-F238E27FC236}">
                <a16:creationId xmlns:a16="http://schemas.microsoft.com/office/drawing/2014/main" id="{0395BEF6-9983-88F7-0683-D547950C932C}"/>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1413645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A469B-E7C0-2551-D4F4-F902FE50C64D}"/>
              </a:ext>
            </a:extLst>
          </p:cNvPr>
          <p:cNvSpPr>
            <a:spLocks noGrp="1"/>
          </p:cNvSpPr>
          <p:nvPr>
            <p:ph type="title"/>
          </p:nvPr>
        </p:nvSpPr>
        <p:spPr/>
        <p:txBody>
          <a:bodyPr/>
          <a:lstStyle/>
          <a:p>
            <a:r>
              <a:rPr lang="en-US" dirty="0"/>
              <a:t>Emotional Intelligence and Social Awareness</a:t>
            </a:r>
          </a:p>
        </p:txBody>
      </p:sp>
      <p:sp>
        <p:nvSpPr>
          <p:cNvPr id="4" name="Text Placeholder 3">
            <a:extLst>
              <a:ext uri="{FF2B5EF4-FFF2-40B4-BE49-F238E27FC236}">
                <a16:creationId xmlns:a16="http://schemas.microsoft.com/office/drawing/2014/main" id="{C39417E2-427C-A912-48D3-EFF024198F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9376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3E477C-D666-CE3F-5EE2-0CC6C215E673}"/>
              </a:ext>
            </a:extLst>
          </p:cNvPr>
          <p:cNvSpPr>
            <a:spLocks noGrp="1"/>
          </p:cNvSpPr>
          <p:nvPr>
            <p:ph type="body" sz="quarter" idx="10"/>
          </p:nvPr>
        </p:nvSpPr>
        <p:spPr/>
        <p:txBody>
          <a:bodyPr>
            <a:normAutofit fontScale="85000" lnSpcReduction="20000"/>
          </a:bodyPr>
          <a:lstStyle/>
          <a:p>
            <a:r>
              <a:rPr lang="en-US" dirty="0"/>
              <a:t>It is not our differences that divide us. It is our inability to recognize, accept, and celebrate those differences.</a:t>
            </a:r>
          </a:p>
          <a:p>
            <a:endParaRPr lang="en-US" dirty="0"/>
          </a:p>
          <a:p>
            <a:r>
              <a:rPr lang="en-US" dirty="0"/>
              <a:t>- HealthyPlace.com</a:t>
            </a:r>
          </a:p>
        </p:txBody>
      </p:sp>
    </p:spTree>
    <p:extLst>
      <p:ext uri="{BB962C8B-B14F-4D97-AF65-F5344CB8AC3E}">
        <p14:creationId xmlns:p14="http://schemas.microsoft.com/office/powerpoint/2010/main" val="3390963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6" title="Empathy - Stand in Someone Else&amp;#39;s Shoes">
            <a:hlinkClick r:id="" action="ppaction://media"/>
            <a:extLst>
              <a:ext uri="{FF2B5EF4-FFF2-40B4-BE49-F238E27FC236}">
                <a16:creationId xmlns:a16="http://schemas.microsoft.com/office/drawing/2014/main" id="{04A82853-91EC-7E6D-5EF9-2D52127E363F}"/>
              </a:ext>
            </a:extLst>
          </p:cNvPr>
          <p:cNvPicPr>
            <a:picLocks noGrp="1" noRot="1" noChangeAspect="1"/>
          </p:cNvPicPr>
          <p:nvPr>
            <p:ph idx="1"/>
            <a:videoFile r:link="rId1"/>
          </p:nvPr>
        </p:nvPicPr>
        <p:blipFill>
          <a:blip r:embed="rId4"/>
          <a:stretch>
            <a:fillRect/>
          </a:stretch>
        </p:blipFill>
        <p:spPr>
          <a:xfrm>
            <a:off x="1906137" y="1576112"/>
            <a:ext cx="8379726" cy="4733963"/>
          </a:xfrm>
          <a:prstGeom prst="rect">
            <a:avLst/>
          </a:prstGeom>
        </p:spPr>
      </p:pic>
      <p:sp>
        <p:nvSpPr>
          <p:cNvPr id="3" name="Title 2">
            <a:extLst>
              <a:ext uri="{FF2B5EF4-FFF2-40B4-BE49-F238E27FC236}">
                <a16:creationId xmlns:a16="http://schemas.microsoft.com/office/drawing/2014/main" id="{8A591259-B3B7-3A34-A008-6473BD0F616C}"/>
              </a:ext>
            </a:extLst>
          </p:cNvPr>
          <p:cNvSpPr>
            <a:spLocks noGrp="1"/>
          </p:cNvSpPr>
          <p:nvPr>
            <p:ph type="title"/>
          </p:nvPr>
        </p:nvSpPr>
        <p:spPr/>
        <p:txBody>
          <a:bodyPr/>
          <a:lstStyle/>
          <a:p>
            <a:r>
              <a:rPr lang="en-US" dirty="0"/>
              <a:t>Stand In Someone Else’s Shoes</a:t>
            </a:r>
          </a:p>
        </p:txBody>
      </p:sp>
    </p:spTree>
    <p:extLst>
      <p:ext uri="{BB962C8B-B14F-4D97-AF65-F5344CB8AC3E}">
        <p14:creationId xmlns:p14="http://schemas.microsoft.com/office/powerpoint/2010/main" val="39091419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E3691A-35CC-7226-75CF-237E9164CF21}"/>
              </a:ext>
            </a:extLst>
          </p:cNvPr>
          <p:cNvSpPr>
            <a:spLocks noGrp="1"/>
          </p:cNvSpPr>
          <p:nvPr>
            <p:ph idx="1"/>
          </p:nvPr>
        </p:nvSpPr>
        <p:spPr/>
        <p:txBody>
          <a:bodyPr>
            <a:normAutofit/>
          </a:bodyPr>
          <a:lstStyle/>
          <a:p>
            <a:r>
              <a:rPr lang="en-US" dirty="0"/>
              <a:t>How did you feel after watching this video?</a:t>
            </a:r>
          </a:p>
          <a:p>
            <a:r>
              <a:rPr lang="en-US" dirty="0"/>
              <a:t>Define what it means to “stand in someone else’s shoes” </a:t>
            </a:r>
          </a:p>
          <a:p>
            <a:r>
              <a:rPr lang="en-US" dirty="0"/>
              <a:t>How is this concept related to empathy? </a:t>
            </a:r>
          </a:p>
        </p:txBody>
      </p:sp>
      <p:sp>
        <p:nvSpPr>
          <p:cNvPr id="3" name="Title 2">
            <a:extLst>
              <a:ext uri="{FF2B5EF4-FFF2-40B4-BE49-F238E27FC236}">
                <a16:creationId xmlns:a16="http://schemas.microsoft.com/office/drawing/2014/main" id="{BCA34800-FE37-A1FB-4A05-8D0353A76CF1}"/>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1273209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1AD29-90BB-3556-221E-B750688ED287}"/>
              </a:ext>
            </a:extLst>
          </p:cNvPr>
          <p:cNvSpPr>
            <a:spLocks noGrp="1"/>
          </p:cNvSpPr>
          <p:nvPr>
            <p:ph type="title"/>
          </p:nvPr>
        </p:nvSpPr>
        <p:spPr/>
        <p:txBody>
          <a:bodyPr/>
          <a:lstStyle/>
          <a:p>
            <a:r>
              <a:rPr lang="en-US" dirty="0"/>
              <a:t>Emotional Intelligence (EI) Defined</a:t>
            </a:r>
          </a:p>
        </p:txBody>
      </p:sp>
      <p:sp>
        <p:nvSpPr>
          <p:cNvPr id="3" name="Content Placeholder 2">
            <a:extLst>
              <a:ext uri="{FF2B5EF4-FFF2-40B4-BE49-F238E27FC236}">
                <a16:creationId xmlns:a16="http://schemas.microsoft.com/office/drawing/2014/main" id="{6204983D-FE01-7277-F5E5-89E3DC4700D3}"/>
              </a:ext>
            </a:extLst>
          </p:cNvPr>
          <p:cNvSpPr>
            <a:spLocks noGrp="1"/>
          </p:cNvSpPr>
          <p:nvPr>
            <p:ph sz="half" idx="1"/>
          </p:nvPr>
        </p:nvSpPr>
        <p:spPr/>
        <p:txBody>
          <a:bodyPr/>
          <a:lstStyle/>
          <a:p>
            <a:r>
              <a:rPr lang="en-US" dirty="0"/>
              <a:t>Recognize, understand, and manage our own emotions</a:t>
            </a:r>
          </a:p>
          <a:p>
            <a:r>
              <a:rPr lang="en-US" dirty="0"/>
              <a:t>Recognize, understand, and influence the emotions of others</a:t>
            </a:r>
          </a:p>
          <a:p>
            <a:endParaRPr lang="en-US" dirty="0"/>
          </a:p>
        </p:txBody>
      </p:sp>
      <p:pic>
        <p:nvPicPr>
          <p:cNvPr id="5" name="Content Placeholder 4">
            <a:extLst>
              <a:ext uri="{FF2B5EF4-FFF2-40B4-BE49-F238E27FC236}">
                <a16:creationId xmlns:a16="http://schemas.microsoft.com/office/drawing/2014/main" id="{96587625-9F1D-792E-B30B-6AE62F355A2F}"/>
              </a:ext>
            </a:extLst>
          </p:cNvPr>
          <p:cNvPicPr>
            <a:picLocks noGrp="1" noChangeAspect="1"/>
          </p:cNvPicPr>
          <p:nvPr>
            <p:ph sz="half" idx="2"/>
          </p:nvPr>
        </p:nvPicPr>
        <p:blipFill>
          <a:blip r:embed="rId3"/>
          <a:stretch>
            <a:fillRect/>
          </a:stretch>
        </p:blipFill>
        <p:spPr>
          <a:xfrm>
            <a:off x="6381750" y="1737360"/>
            <a:ext cx="4762500" cy="3171825"/>
          </a:xfrm>
          <a:prstGeom prst="rect">
            <a:avLst/>
          </a:prstGeom>
          <a:noFill/>
          <a:ln w="38100" cap="sq">
            <a:no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35077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1F9DCDB-53F1-86E0-F8C8-D27B7DD7157A}"/>
              </a:ext>
            </a:extLst>
          </p:cNvPr>
          <p:cNvSpPr>
            <a:spLocks noGrp="1"/>
          </p:cNvSpPr>
          <p:nvPr>
            <p:ph idx="1"/>
          </p:nvPr>
        </p:nvSpPr>
        <p:spPr/>
        <p:txBody>
          <a:bodyPr>
            <a:normAutofit fontScale="92500" lnSpcReduction="20000"/>
          </a:bodyPr>
          <a:lstStyle/>
          <a:p>
            <a:r>
              <a:rPr lang="en-US" dirty="0"/>
              <a:t>Was initially studied in the 1920s during the IQ movement and called </a:t>
            </a:r>
            <a:r>
              <a:rPr lang="en-US" b="1" dirty="0">
                <a:solidFill>
                  <a:srgbClr val="FF0000"/>
                </a:solidFill>
              </a:rPr>
              <a:t>social intelligence</a:t>
            </a:r>
            <a:r>
              <a:rPr lang="en-US" dirty="0"/>
              <a:t>. </a:t>
            </a:r>
          </a:p>
          <a:p>
            <a:r>
              <a:rPr lang="en-US" dirty="0"/>
              <a:t>Researchers testing intelligence realized that IQ doesn’t capture all of a person’s potential for success. </a:t>
            </a:r>
          </a:p>
          <a:p>
            <a:r>
              <a:rPr lang="en-US" b="1" dirty="0">
                <a:solidFill>
                  <a:srgbClr val="FF0000"/>
                </a:solidFill>
              </a:rPr>
              <a:t>Intellect only accounts for 20% of success </a:t>
            </a:r>
            <a:r>
              <a:rPr lang="en-US" dirty="0"/>
              <a:t>in life. What makes up the rest?</a:t>
            </a:r>
          </a:p>
          <a:p>
            <a:pPr lvl="1"/>
            <a:r>
              <a:rPr lang="en-US" dirty="0"/>
              <a:t>Emotional intelligence</a:t>
            </a:r>
          </a:p>
          <a:p>
            <a:pPr lvl="1"/>
            <a:r>
              <a:rPr lang="en-US" dirty="0"/>
              <a:t>Social class</a:t>
            </a:r>
          </a:p>
          <a:p>
            <a:pPr lvl="1"/>
            <a:r>
              <a:rPr lang="en-US" dirty="0"/>
              <a:t>Luck </a:t>
            </a:r>
          </a:p>
          <a:p>
            <a:r>
              <a:rPr lang="en-US" dirty="0"/>
              <a:t>Research at Yale in the 1990’s was conclusive that the emotional intelligence is a major indicator of achievement.</a:t>
            </a:r>
          </a:p>
          <a:p>
            <a:pPr lvl="1"/>
            <a:r>
              <a:rPr lang="en-US" dirty="0"/>
              <a:t>Explains why two people with the same IQ could attain drastically different levels of success in their work and personal lives.</a:t>
            </a:r>
          </a:p>
          <a:p>
            <a:pPr lvl="1"/>
            <a:r>
              <a:rPr lang="en-US" dirty="0"/>
              <a:t>90% of top performers have high EI.</a:t>
            </a:r>
          </a:p>
        </p:txBody>
      </p:sp>
      <p:sp>
        <p:nvSpPr>
          <p:cNvPr id="2" name="Title 1">
            <a:extLst>
              <a:ext uri="{FF2B5EF4-FFF2-40B4-BE49-F238E27FC236}">
                <a16:creationId xmlns:a16="http://schemas.microsoft.com/office/drawing/2014/main" id="{5084ABE3-3000-C1E3-727C-5E7078249ABC}"/>
              </a:ext>
            </a:extLst>
          </p:cNvPr>
          <p:cNvSpPr>
            <a:spLocks noGrp="1"/>
          </p:cNvSpPr>
          <p:nvPr>
            <p:ph type="title"/>
          </p:nvPr>
        </p:nvSpPr>
        <p:spPr/>
        <p:txBody>
          <a:bodyPr/>
          <a:lstStyle/>
          <a:p>
            <a:r>
              <a:rPr lang="en-US" dirty="0"/>
              <a:t>History of Emotional Intelligence</a:t>
            </a:r>
          </a:p>
        </p:txBody>
      </p:sp>
    </p:spTree>
    <p:extLst>
      <p:ext uri="{BB962C8B-B14F-4D97-AF65-F5344CB8AC3E}">
        <p14:creationId xmlns:p14="http://schemas.microsoft.com/office/powerpoint/2010/main" val="453425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C14A0-71BE-C723-B856-78D3B60C0347}"/>
              </a:ext>
            </a:extLst>
          </p:cNvPr>
          <p:cNvSpPr>
            <a:spLocks noGrp="1"/>
          </p:cNvSpPr>
          <p:nvPr>
            <p:ph type="title"/>
          </p:nvPr>
        </p:nvSpPr>
        <p:spPr/>
        <p:txBody>
          <a:bodyPr/>
          <a:lstStyle/>
          <a:p>
            <a:r>
              <a:rPr lang="en-US" dirty="0"/>
              <a:t>Physiological Science Behind EI</a:t>
            </a:r>
          </a:p>
        </p:txBody>
      </p:sp>
      <p:sp>
        <p:nvSpPr>
          <p:cNvPr id="3" name="Content Placeholder 2">
            <a:extLst>
              <a:ext uri="{FF2B5EF4-FFF2-40B4-BE49-F238E27FC236}">
                <a16:creationId xmlns:a16="http://schemas.microsoft.com/office/drawing/2014/main" id="{4D00BDD2-D02E-C6C6-D76C-489F9F1EA36E}"/>
              </a:ext>
            </a:extLst>
          </p:cNvPr>
          <p:cNvSpPr>
            <a:spLocks noGrp="1"/>
          </p:cNvSpPr>
          <p:nvPr>
            <p:ph sz="half" idx="1"/>
          </p:nvPr>
        </p:nvSpPr>
        <p:spPr/>
        <p:txBody>
          <a:bodyPr>
            <a:normAutofit fontScale="85000" lnSpcReduction="10000"/>
          </a:bodyPr>
          <a:lstStyle/>
          <a:p>
            <a:r>
              <a:rPr lang="en-US" dirty="0"/>
              <a:t>Humans are built to be emotional.</a:t>
            </a:r>
          </a:p>
          <a:p>
            <a:r>
              <a:rPr lang="en-US" dirty="0"/>
              <a:t>We experience an emotional response to an event before it reaches the part of the brain that thinks rationally and reacts to the emotion.</a:t>
            </a:r>
          </a:p>
          <a:p>
            <a:r>
              <a:rPr lang="en-US" dirty="0"/>
              <a:t>The more we think about what we are feeling – and do something productive with that feeling – the more developed this pathway becomes. </a:t>
            </a:r>
          </a:p>
          <a:p>
            <a:r>
              <a:rPr lang="en-US" dirty="0"/>
              <a:t>The more traffic in both directions the better.</a:t>
            </a:r>
          </a:p>
          <a:p>
            <a:r>
              <a:rPr lang="en-US" dirty="0"/>
              <a:t>If you typically yell when feeling angry, you have to learn to choose an alternative reaction.  </a:t>
            </a:r>
          </a:p>
          <a:p>
            <a:r>
              <a:rPr lang="en-US" dirty="0"/>
              <a:t>You must practice this new reaction many times before it will replace your urge to yell.</a:t>
            </a:r>
          </a:p>
        </p:txBody>
      </p:sp>
      <p:pic>
        <p:nvPicPr>
          <p:cNvPr id="5" name="Picture 2" descr="Image result for brain and emotional intelligence">
            <a:extLst>
              <a:ext uri="{FF2B5EF4-FFF2-40B4-BE49-F238E27FC236}">
                <a16:creationId xmlns:a16="http://schemas.microsoft.com/office/drawing/2014/main" id="{21735E8C-1ABB-7EEF-0D84-C28030310C13}"/>
              </a:ext>
            </a:extLst>
          </p:cNvPr>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tretch>
            <a:fillRect/>
          </a:stretch>
        </p:blipFill>
        <p:spPr bwMode="auto">
          <a:xfrm>
            <a:off x="6172200" y="2097137"/>
            <a:ext cx="5181600" cy="3668613"/>
          </a:xfrm>
          <a:prstGeom prst="rect">
            <a:avLst/>
          </a:prstGeom>
          <a:solidFill>
            <a:srgbClr val="FFFFFF"/>
          </a:solidFill>
        </p:spPr>
      </p:pic>
    </p:spTree>
    <p:extLst>
      <p:ext uri="{BB962C8B-B14F-4D97-AF65-F5344CB8AC3E}">
        <p14:creationId xmlns:p14="http://schemas.microsoft.com/office/powerpoint/2010/main" val="4063151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04F9BA7-5954-6A8C-0076-37AF1F1E4008}"/>
              </a:ext>
            </a:extLst>
          </p:cNvPr>
          <p:cNvGraphicFramePr>
            <a:graphicFrameLocks noGrp="1"/>
          </p:cNvGraphicFramePr>
          <p:nvPr>
            <p:ph idx="1"/>
          </p:nvPr>
        </p:nvGraphicFramePr>
        <p:xfrm>
          <a:off x="841375" y="1446664"/>
          <a:ext cx="10515600" cy="4804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1952F407-9566-A786-50C6-6F62B014E217}"/>
              </a:ext>
            </a:extLst>
          </p:cNvPr>
          <p:cNvSpPr>
            <a:spLocks noGrp="1"/>
          </p:cNvSpPr>
          <p:nvPr>
            <p:ph type="title"/>
          </p:nvPr>
        </p:nvSpPr>
        <p:spPr/>
        <p:txBody>
          <a:bodyPr>
            <a:normAutofit fontScale="90000"/>
          </a:bodyPr>
          <a:lstStyle/>
          <a:p>
            <a:r>
              <a:rPr lang="en-US" dirty="0"/>
              <a:t>Emotional Intelligence Domains and Competencies</a:t>
            </a:r>
          </a:p>
        </p:txBody>
      </p:sp>
    </p:spTree>
    <p:extLst>
      <p:ext uri="{BB962C8B-B14F-4D97-AF65-F5344CB8AC3E}">
        <p14:creationId xmlns:p14="http://schemas.microsoft.com/office/powerpoint/2010/main" val="35662493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00C71-D636-1E41-2BFC-E25F160878A9}"/>
              </a:ext>
            </a:extLst>
          </p:cNvPr>
          <p:cNvSpPr>
            <a:spLocks noGrp="1"/>
          </p:cNvSpPr>
          <p:nvPr>
            <p:ph type="title"/>
          </p:nvPr>
        </p:nvSpPr>
        <p:spPr/>
        <p:txBody>
          <a:bodyPr/>
          <a:lstStyle/>
          <a:p>
            <a:r>
              <a:rPr lang="en-US" dirty="0"/>
              <a:t>What is self-awareness?</a:t>
            </a:r>
          </a:p>
        </p:txBody>
      </p:sp>
      <p:sp>
        <p:nvSpPr>
          <p:cNvPr id="3" name="Content Placeholder 2">
            <a:extLst>
              <a:ext uri="{FF2B5EF4-FFF2-40B4-BE49-F238E27FC236}">
                <a16:creationId xmlns:a16="http://schemas.microsoft.com/office/drawing/2014/main" id="{B57B1494-9EA9-5085-3AB1-B1BB27792368}"/>
              </a:ext>
            </a:extLst>
          </p:cNvPr>
          <p:cNvSpPr>
            <a:spLocks noGrp="1"/>
          </p:cNvSpPr>
          <p:nvPr>
            <p:ph sz="half" idx="1"/>
          </p:nvPr>
        </p:nvSpPr>
        <p:spPr/>
        <p:txBody>
          <a:bodyPr anchor="ctr"/>
          <a:lstStyle/>
          <a:p>
            <a:pPr marL="0" indent="0">
              <a:buNone/>
            </a:pPr>
            <a:r>
              <a:rPr lang="en-US" dirty="0"/>
              <a:t>What qualities does a self-aware individual have?</a:t>
            </a:r>
          </a:p>
          <a:p>
            <a:pPr marL="0" indent="0">
              <a:buNone/>
            </a:pPr>
            <a:endParaRPr lang="en-US" dirty="0"/>
          </a:p>
        </p:txBody>
      </p:sp>
      <p:pic>
        <p:nvPicPr>
          <p:cNvPr id="6" name="Content Placeholder 5" descr="Colorful carved figures of humans">
            <a:extLst>
              <a:ext uri="{FF2B5EF4-FFF2-40B4-BE49-F238E27FC236}">
                <a16:creationId xmlns:a16="http://schemas.microsoft.com/office/drawing/2014/main" id="{32C55FFC-AA0A-695E-3788-C30223EBD2DE}"/>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086218"/>
            <a:ext cx="5181600" cy="3690452"/>
          </a:xfrm>
        </p:spPr>
      </p:pic>
    </p:spTree>
    <p:extLst>
      <p:ext uri="{BB962C8B-B14F-4D97-AF65-F5344CB8AC3E}">
        <p14:creationId xmlns:p14="http://schemas.microsoft.com/office/powerpoint/2010/main" val="4136052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3B6DEA-C285-E904-8F65-D0D74EB004BD}"/>
              </a:ext>
            </a:extLst>
          </p:cNvPr>
          <p:cNvSpPr>
            <a:spLocks noGrp="1"/>
          </p:cNvSpPr>
          <p:nvPr>
            <p:ph idx="1"/>
          </p:nvPr>
        </p:nvSpPr>
        <p:spPr/>
        <p:txBody>
          <a:bodyPr/>
          <a:lstStyle/>
          <a:p>
            <a:r>
              <a:rPr lang="en-US" sz="2000" dirty="0"/>
              <a:t>Accurately perceive your own emotions</a:t>
            </a:r>
          </a:p>
          <a:p>
            <a:r>
              <a:rPr lang="en-US" sz="2000" dirty="0"/>
              <a:t>Be aware of your emotions as they happen</a:t>
            </a:r>
          </a:p>
          <a:p>
            <a:r>
              <a:rPr lang="en-US" sz="2000" dirty="0"/>
              <a:t>Keep on top of how you tend to respond to specific situations and people</a:t>
            </a:r>
          </a:p>
          <a:p>
            <a:endParaRPr lang="en-US" sz="2000" dirty="0"/>
          </a:p>
          <a:p>
            <a:pPr marL="0" indent="0">
              <a:buNone/>
            </a:pPr>
            <a:r>
              <a:rPr lang="en-US" sz="2000" i="1" dirty="0">
                <a:solidFill>
                  <a:srgbClr val="FF0000"/>
                </a:solidFill>
              </a:rPr>
              <a:t>“The greatest of faults is to be conscious of none”</a:t>
            </a:r>
          </a:p>
          <a:p>
            <a:pPr marL="0" indent="0">
              <a:buNone/>
            </a:pPr>
            <a:r>
              <a:rPr lang="en-US" sz="2000" dirty="0"/>
              <a:t>- Thomas Carlyle</a:t>
            </a:r>
          </a:p>
          <a:p>
            <a:pPr marL="0" indent="0">
              <a:buNone/>
            </a:pPr>
            <a:endParaRPr lang="en-US" dirty="0"/>
          </a:p>
        </p:txBody>
      </p:sp>
      <p:sp>
        <p:nvSpPr>
          <p:cNvPr id="2" name="Title 1">
            <a:extLst>
              <a:ext uri="{FF2B5EF4-FFF2-40B4-BE49-F238E27FC236}">
                <a16:creationId xmlns:a16="http://schemas.microsoft.com/office/drawing/2014/main" id="{0F016627-51D1-60AB-B53A-6A180E9AC546}"/>
              </a:ext>
            </a:extLst>
          </p:cNvPr>
          <p:cNvSpPr>
            <a:spLocks noGrp="1"/>
          </p:cNvSpPr>
          <p:nvPr>
            <p:ph type="title"/>
          </p:nvPr>
        </p:nvSpPr>
        <p:spPr/>
        <p:txBody>
          <a:bodyPr/>
          <a:lstStyle/>
          <a:p>
            <a:r>
              <a:rPr lang="en-US" dirty="0"/>
              <a:t>EI Starts with Self-Awareness</a:t>
            </a:r>
          </a:p>
        </p:txBody>
      </p:sp>
      <p:graphicFrame>
        <p:nvGraphicFramePr>
          <p:cNvPr id="8" name="Content Placeholder 3">
            <a:extLst>
              <a:ext uri="{FF2B5EF4-FFF2-40B4-BE49-F238E27FC236}">
                <a16:creationId xmlns:a16="http://schemas.microsoft.com/office/drawing/2014/main" id="{31B6BFE5-68C3-3FF5-B5DC-CD0484BCAFAA}"/>
              </a:ext>
            </a:extLst>
          </p:cNvPr>
          <p:cNvGraphicFramePr>
            <a:graphicFrameLocks/>
          </p:cNvGraphicFramePr>
          <p:nvPr/>
        </p:nvGraphicFramePr>
        <p:xfrm>
          <a:off x="9007270" y="581395"/>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8712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C1D07-0C44-7D6D-40C8-C5B4C083C1D8}"/>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87A6F98-1DA4-0ABE-5E9F-09AE8C8774B8}"/>
              </a:ext>
            </a:extLst>
          </p:cNvPr>
          <p:cNvSpPr>
            <a:spLocks noGrp="1"/>
          </p:cNvSpPr>
          <p:nvPr>
            <p:ph idx="1"/>
          </p:nvPr>
        </p:nvSpPr>
        <p:spPr/>
        <p:txBody>
          <a:bodyPr>
            <a:normAutofit/>
          </a:bodyPr>
          <a:lstStyle/>
          <a:p>
            <a:r>
              <a:rPr lang="en-US" sz="2000" dirty="0"/>
              <a:t>Know yourself</a:t>
            </a:r>
          </a:p>
          <a:p>
            <a:pPr lvl="1"/>
            <a:r>
              <a:rPr lang="en-US" sz="1800" dirty="0"/>
              <a:t>See yourself for who you are (what do you think and feel?)</a:t>
            </a:r>
          </a:p>
          <a:p>
            <a:pPr lvl="1"/>
            <a:r>
              <a:rPr lang="en-US" sz="1800" dirty="0"/>
              <a:t>Be cognizant of your emotions including physiological signs</a:t>
            </a:r>
          </a:p>
          <a:p>
            <a:pPr lvl="2"/>
            <a:r>
              <a:rPr lang="en-US" sz="1600" dirty="0"/>
              <a:t>Mind goes blank</a:t>
            </a:r>
          </a:p>
          <a:p>
            <a:pPr lvl="2"/>
            <a:r>
              <a:rPr lang="en-US" sz="1600" dirty="0"/>
              <a:t>Feel hot or numb</a:t>
            </a:r>
          </a:p>
          <a:p>
            <a:pPr lvl="2"/>
            <a:r>
              <a:rPr lang="en-US" sz="1600" dirty="0"/>
              <a:t>Muscle tension</a:t>
            </a:r>
          </a:p>
          <a:p>
            <a:pPr lvl="2"/>
            <a:r>
              <a:rPr lang="en-US" sz="1600" dirty="0"/>
              <a:t>Shaking</a:t>
            </a:r>
          </a:p>
          <a:p>
            <a:r>
              <a:rPr lang="en-US" sz="2000" dirty="0"/>
              <a:t>Track and backtrack your emotions in difficult conversations</a:t>
            </a:r>
          </a:p>
          <a:p>
            <a:pPr lvl="1"/>
            <a:r>
              <a:rPr lang="en-US" sz="1800" dirty="0"/>
              <a:t>Learn your tendencies in emotionally difficult situations</a:t>
            </a:r>
          </a:p>
          <a:p>
            <a:r>
              <a:rPr lang="en-US" sz="2000" dirty="0"/>
              <a:t>Use paired sharing (peer or supervisor)</a:t>
            </a:r>
          </a:p>
        </p:txBody>
      </p:sp>
      <p:sp>
        <p:nvSpPr>
          <p:cNvPr id="2" name="Title 1">
            <a:extLst>
              <a:ext uri="{FF2B5EF4-FFF2-40B4-BE49-F238E27FC236}">
                <a16:creationId xmlns:a16="http://schemas.microsoft.com/office/drawing/2014/main" id="{F02954B4-EE87-1E38-34BB-7703531CC88E}"/>
              </a:ext>
            </a:extLst>
          </p:cNvPr>
          <p:cNvSpPr>
            <a:spLocks noGrp="1"/>
          </p:cNvSpPr>
          <p:nvPr>
            <p:ph type="title"/>
          </p:nvPr>
        </p:nvSpPr>
        <p:spPr/>
        <p:txBody>
          <a:bodyPr/>
          <a:lstStyle/>
          <a:p>
            <a:r>
              <a:rPr lang="en-US" dirty="0"/>
              <a:t>Improving Self-Awareness</a:t>
            </a:r>
          </a:p>
        </p:txBody>
      </p:sp>
      <p:graphicFrame>
        <p:nvGraphicFramePr>
          <p:cNvPr id="4" name="Content Placeholder 3">
            <a:extLst>
              <a:ext uri="{FF2B5EF4-FFF2-40B4-BE49-F238E27FC236}">
                <a16:creationId xmlns:a16="http://schemas.microsoft.com/office/drawing/2014/main" id="{358166EE-462C-2204-57DA-23644637650C}"/>
              </a:ext>
            </a:extLst>
          </p:cNvPr>
          <p:cNvGraphicFramePr>
            <a:graphicFrameLocks/>
          </p:cNvGraphicFramePr>
          <p:nvPr/>
        </p:nvGraphicFramePr>
        <p:xfrm>
          <a:off x="9007270" y="581395"/>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8657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B950E76-6743-9282-8CB4-7FE4098FED72}"/>
              </a:ext>
            </a:extLst>
          </p:cNvPr>
          <p:cNvSpPr>
            <a:spLocks noGrp="1"/>
          </p:cNvSpPr>
          <p:nvPr>
            <p:ph idx="1"/>
          </p:nvPr>
        </p:nvSpPr>
        <p:spPr>
          <a:xfrm>
            <a:off x="841248" y="1645920"/>
            <a:ext cx="7961558" cy="4389120"/>
          </a:xfrm>
        </p:spPr>
        <p:txBody>
          <a:bodyPr/>
          <a:lstStyle/>
          <a:p>
            <a:r>
              <a:rPr lang="en-US" sz="2000" dirty="0"/>
              <a:t>Use the awareness of your emotions to stay flexible and positively direct your behavior</a:t>
            </a:r>
          </a:p>
          <a:p>
            <a:r>
              <a:rPr lang="en-US" sz="2000" dirty="0"/>
              <a:t>Manage your emotional reactions to all situations and people</a:t>
            </a:r>
          </a:p>
          <a:p>
            <a:pPr marL="0" indent="0">
              <a:buNone/>
            </a:pPr>
            <a:endParaRPr lang="en-US" sz="2000" dirty="0"/>
          </a:p>
          <a:p>
            <a:pPr marL="0" indent="0">
              <a:buNone/>
            </a:pPr>
            <a:r>
              <a:rPr lang="en-US" sz="2000" i="1" dirty="0">
                <a:solidFill>
                  <a:srgbClr val="FF0000"/>
                </a:solidFill>
              </a:rPr>
              <a:t>“The first and best victory is to conquer self.”</a:t>
            </a:r>
          </a:p>
          <a:p>
            <a:pPr marL="0" marR="0" lvl="0" indent="0"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 Plato</a:t>
            </a:r>
          </a:p>
          <a:p>
            <a:pPr marL="0" indent="0">
              <a:buNone/>
            </a:pPr>
            <a:endParaRPr lang="en-US" dirty="0"/>
          </a:p>
          <a:p>
            <a:endParaRPr lang="en-US" dirty="0"/>
          </a:p>
        </p:txBody>
      </p:sp>
      <p:sp>
        <p:nvSpPr>
          <p:cNvPr id="6" name="Title 5">
            <a:extLst>
              <a:ext uri="{FF2B5EF4-FFF2-40B4-BE49-F238E27FC236}">
                <a16:creationId xmlns:a16="http://schemas.microsoft.com/office/drawing/2014/main" id="{195AC455-FB72-E24A-C9F9-B14127E78A74}"/>
              </a:ext>
            </a:extLst>
          </p:cNvPr>
          <p:cNvSpPr>
            <a:spLocks noGrp="1"/>
          </p:cNvSpPr>
          <p:nvPr>
            <p:ph type="title"/>
          </p:nvPr>
        </p:nvSpPr>
        <p:spPr/>
        <p:txBody>
          <a:bodyPr/>
          <a:lstStyle/>
          <a:p>
            <a:r>
              <a:rPr lang="en-US" dirty="0"/>
              <a:t>Use Awareness to Self-Manage</a:t>
            </a:r>
          </a:p>
        </p:txBody>
      </p:sp>
      <p:graphicFrame>
        <p:nvGraphicFramePr>
          <p:cNvPr id="7" name="Content Placeholder 3">
            <a:extLst>
              <a:ext uri="{FF2B5EF4-FFF2-40B4-BE49-F238E27FC236}">
                <a16:creationId xmlns:a16="http://schemas.microsoft.com/office/drawing/2014/main" id="{6BC7A269-CD46-0C83-E5E1-55B1F5D729E1}"/>
              </a:ext>
            </a:extLst>
          </p:cNvPr>
          <p:cNvGraphicFramePr>
            <a:graphicFrameLocks/>
          </p:cNvGraphicFramePr>
          <p:nvPr/>
        </p:nvGraphicFramePr>
        <p:xfrm>
          <a:off x="9008729" y="567749"/>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0644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EB4A301-15CC-C634-5DBF-A3425F7659C1}"/>
              </a:ext>
            </a:extLst>
          </p:cNvPr>
          <p:cNvGrpSpPr/>
          <p:nvPr/>
        </p:nvGrpSpPr>
        <p:grpSpPr>
          <a:xfrm>
            <a:off x="6172200" y="3185157"/>
            <a:ext cx="4645152" cy="704088"/>
            <a:chOff x="4985468" y="1236703"/>
            <a:chExt cx="3481220" cy="530775"/>
          </a:xfrm>
        </p:grpSpPr>
        <p:sp>
          <p:nvSpPr>
            <p:cNvPr id="14" name="Freeform: Shape 13">
              <a:extLst>
                <a:ext uri="{FF2B5EF4-FFF2-40B4-BE49-F238E27FC236}">
                  <a16:creationId xmlns:a16="http://schemas.microsoft.com/office/drawing/2014/main" id="{4D76DA2F-4182-F55B-3563-BC1C35C354D2}"/>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0" bIns="57151" numCol="1" spcCol="1270" anchor="ctr" anchorCtr="0">
              <a:noAutofit/>
            </a:bodyPr>
            <a:lstStyle/>
            <a:p>
              <a:pPr marL="0" lvl="0" indent="0" algn="ctr" defTabSz="666750">
                <a:lnSpc>
                  <a:spcPct val="90000"/>
                </a:lnSpc>
                <a:spcBef>
                  <a:spcPct val="0"/>
                </a:spcBef>
                <a:spcAft>
                  <a:spcPct val="35000"/>
                </a:spcAft>
                <a:buNone/>
              </a:pPr>
              <a:r>
                <a:rPr lang="en-US" sz="2000" kern="1200" dirty="0"/>
                <a:t>Positive Youth Development Principles &amp; Relationships</a:t>
              </a:r>
            </a:p>
          </p:txBody>
        </p:sp>
        <p:sp>
          <p:nvSpPr>
            <p:cNvPr id="23" name="Oval 22">
              <a:extLst>
                <a:ext uri="{FF2B5EF4-FFF2-40B4-BE49-F238E27FC236}">
                  <a16:creationId xmlns:a16="http://schemas.microsoft.com/office/drawing/2014/main" id="{D35B676D-211C-5DDF-55FA-8D49644589BB}"/>
                </a:ext>
              </a:extLst>
            </p:cNvPr>
            <p:cNvSpPr/>
            <p:nvPr/>
          </p:nvSpPr>
          <p:spPr>
            <a:xfrm>
              <a:off x="498546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pic>
        <p:nvPicPr>
          <p:cNvPr id="15" name="Graphic 14" descr="Dance with solid fill">
            <a:extLst>
              <a:ext uri="{FF2B5EF4-FFF2-40B4-BE49-F238E27FC236}">
                <a16:creationId xmlns:a16="http://schemas.microsoft.com/office/drawing/2014/main" id="{7E3686DD-B9A4-2739-2FBE-1E85C62AE8C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6282292" y="3294605"/>
            <a:ext cx="487680" cy="487680"/>
          </a:xfrm>
          <a:prstGeom prst="rect">
            <a:avLst/>
          </a:prstGeom>
        </p:spPr>
      </p:pic>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4.3 Competency Connection</a:t>
            </a:r>
          </a:p>
        </p:txBody>
      </p:sp>
      <p:grpSp>
        <p:nvGrpSpPr>
          <p:cNvPr id="18" name="Group 17">
            <a:extLst>
              <a:ext uri="{FF2B5EF4-FFF2-40B4-BE49-F238E27FC236}">
                <a16:creationId xmlns:a16="http://schemas.microsoft.com/office/drawing/2014/main" id="{07588A69-06B6-E059-F9D6-FFC1BAB38DF1}"/>
              </a:ext>
            </a:extLst>
          </p:cNvPr>
          <p:cNvGrpSpPr/>
          <p:nvPr/>
        </p:nvGrpSpPr>
        <p:grpSpPr>
          <a:xfrm>
            <a:off x="6175724" y="4590289"/>
            <a:ext cx="4641628" cy="707699"/>
            <a:chOff x="4985468" y="3993558"/>
            <a:chExt cx="3481221" cy="530774"/>
          </a:xfrm>
        </p:grpSpPr>
        <p:sp>
          <p:nvSpPr>
            <p:cNvPr id="19" name="Freeform: Shape 18">
              <a:extLst>
                <a:ext uri="{FF2B5EF4-FFF2-40B4-BE49-F238E27FC236}">
                  <a16:creationId xmlns:a16="http://schemas.microsoft.com/office/drawing/2014/main" id="{B5F1434B-8FDF-04F2-ED07-A4B2183F60AA}"/>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Self-Care</a:t>
              </a:r>
            </a:p>
          </p:txBody>
        </p:sp>
        <p:sp>
          <p:nvSpPr>
            <p:cNvPr id="20" name="Oval 19">
              <a:extLst>
                <a:ext uri="{FF2B5EF4-FFF2-40B4-BE49-F238E27FC236}">
                  <a16:creationId xmlns:a16="http://schemas.microsoft.com/office/drawing/2014/main" id="{E74073E8-3621-03D9-5AB4-A211A2BF5C29}"/>
                </a:ext>
              </a:extLst>
            </p:cNvPr>
            <p:cNvSpPr/>
            <p:nvPr/>
          </p:nvSpPr>
          <p:spPr>
            <a:xfrm>
              <a:off x="4985468" y="3993559"/>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1" name="Graphic 20" descr="Reflection with solid fill">
              <a:extLst>
                <a:ext uri="{FF2B5EF4-FFF2-40B4-BE49-F238E27FC236}">
                  <a16:creationId xmlns:a16="http://schemas.microsoft.com/office/drawing/2014/main" id="{0564AED8-B2E8-6C62-CB10-6A3170B1F75A}"/>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067974" y="4076065"/>
              <a:ext cx="365760" cy="365760"/>
            </a:xfrm>
            <a:prstGeom prst="rect">
              <a:avLst/>
            </a:prstGeom>
          </p:spPr>
        </p:pic>
      </p:grpSp>
      <p:grpSp>
        <p:nvGrpSpPr>
          <p:cNvPr id="22" name="Group 21">
            <a:extLst>
              <a:ext uri="{FF2B5EF4-FFF2-40B4-BE49-F238E27FC236}">
                <a16:creationId xmlns:a16="http://schemas.microsoft.com/office/drawing/2014/main" id="{650B29D7-96EF-7E10-C21C-498A609BD264}"/>
              </a:ext>
            </a:extLst>
          </p:cNvPr>
          <p:cNvGrpSpPr/>
          <p:nvPr/>
        </p:nvGrpSpPr>
        <p:grpSpPr>
          <a:xfrm>
            <a:off x="838200" y="3185157"/>
            <a:ext cx="4641627" cy="707700"/>
            <a:chOff x="4985468" y="1236703"/>
            <a:chExt cx="3481220" cy="530775"/>
          </a:xfrm>
        </p:grpSpPr>
        <p:sp>
          <p:nvSpPr>
            <p:cNvPr id="25" name="Freeform: Shape 24">
              <a:extLst>
                <a:ext uri="{FF2B5EF4-FFF2-40B4-BE49-F238E27FC236}">
                  <a16:creationId xmlns:a16="http://schemas.microsoft.com/office/drawing/2014/main" id="{DD61DE1B-3556-93E3-E0E0-45F362863F76}"/>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Equity and Inclusion</a:t>
              </a:r>
            </a:p>
          </p:txBody>
        </p:sp>
        <p:sp>
          <p:nvSpPr>
            <p:cNvPr id="26" name="Oval 25">
              <a:extLst>
                <a:ext uri="{FF2B5EF4-FFF2-40B4-BE49-F238E27FC236}">
                  <a16:creationId xmlns:a16="http://schemas.microsoft.com/office/drawing/2014/main" id="{B2F20F7D-8283-042E-501D-6B74AA6CB486}"/>
                </a:ext>
              </a:extLst>
            </p:cNvPr>
            <p:cNvSpPr/>
            <p:nvPr/>
          </p:nvSpPr>
          <p:spPr>
            <a:xfrm>
              <a:off x="498546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a:p>
          </p:txBody>
        </p:sp>
        <p:pic>
          <p:nvPicPr>
            <p:cNvPr id="27" name="Graphic 26" descr="Cheers with solid fill">
              <a:extLst>
                <a:ext uri="{FF2B5EF4-FFF2-40B4-BE49-F238E27FC236}">
                  <a16:creationId xmlns:a16="http://schemas.microsoft.com/office/drawing/2014/main" id="{7001D536-C02B-9353-C3F6-2FC0AB253D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7974" y="1319210"/>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324E8-B187-1C14-633F-506E00ECE27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388008-F14B-40E2-B6C8-2DE65C629FCB}"/>
              </a:ext>
            </a:extLst>
          </p:cNvPr>
          <p:cNvSpPr>
            <a:spLocks noGrp="1"/>
          </p:cNvSpPr>
          <p:nvPr>
            <p:ph idx="1"/>
          </p:nvPr>
        </p:nvSpPr>
        <p:spPr/>
        <p:txBody>
          <a:bodyPr/>
          <a:lstStyle/>
          <a:p>
            <a:r>
              <a:rPr lang="en-US" sz="2000" dirty="0"/>
              <a:t>What is an emotional trigger?</a:t>
            </a:r>
          </a:p>
          <a:p>
            <a:r>
              <a:rPr lang="en-US" sz="2000" dirty="0"/>
              <a:t>What are your emotional triggers?</a:t>
            </a:r>
          </a:p>
          <a:p>
            <a:r>
              <a:rPr lang="en-US" sz="2000" dirty="0"/>
              <a:t>Think about your future profession — what emotional triggers do you think might be linked to that career?</a:t>
            </a:r>
          </a:p>
          <a:p>
            <a:pPr lvl="1"/>
            <a:r>
              <a:rPr lang="en-US" sz="1800" dirty="0"/>
              <a:t>Do you know the emotional triggers of the stakeholders?</a:t>
            </a:r>
          </a:p>
          <a:p>
            <a:endParaRPr lang="en-US" dirty="0"/>
          </a:p>
          <a:p>
            <a:endParaRPr lang="en-US" dirty="0"/>
          </a:p>
        </p:txBody>
      </p:sp>
      <p:sp>
        <p:nvSpPr>
          <p:cNvPr id="6" name="Title 5">
            <a:extLst>
              <a:ext uri="{FF2B5EF4-FFF2-40B4-BE49-F238E27FC236}">
                <a16:creationId xmlns:a16="http://schemas.microsoft.com/office/drawing/2014/main" id="{6BA55810-6347-BCCC-47D9-7E9C6A7A1E1A}"/>
              </a:ext>
            </a:extLst>
          </p:cNvPr>
          <p:cNvSpPr>
            <a:spLocks noGrp="1"/>
          </p:cNvSpPr>
          <p:nvPr>
            <p:ph type="title"/>
          </p:nvPr>
        </p:nvSpPr>
        <p:spPr/>
        <p:txBody>
          <a:bodyPr/>
          <a:lstStyle/>
          <a:p>
            <a:r>
              <a:rPr lang="en-US" dirty="0"/>
              <a:t>What are your emotional triggers?</a:t>
            </a:r>
          </a:p>
        </p:txBody>
      </p:sp>
      <p:graphicFrame>
        <p:nvGraphicFramePr>
          <p:cNvPr id="8" name="Content Placeholder 3">
            <a:extLst>
              <a:ext uri="{FF2B5EF4-FFF2-40B4-BE49-F238E27FC236}">
                <a16:creationId xmlns:a16="http://schemas.microsoft.com/office/drawing/2014/main" id="{7B31C03D-A71E-FEE6-0F81-E518FD6AE8C9}"/>
              </a:ext>
            </a:extLst>
          </p:cNvPr>
          <p:cNvGraphicFramePr>
            <a:graphicFrameLocks/>
          </p:cNvGraphicFramePr>
          <p:nvPr/>
        </p:nvGraphicFramePr>
        <p:xfrm>
          <a:off x="9008729" y="567749"/>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359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7E226-0A9A-3F77-CB51-409F48A96FF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DB6ED3-E369-92E5-E8D9-32E201D6DC10}"/>
              </a:ext>
            </a:extLst>
          </p:cNvPr>
          <p:cNvSpPr>
            <a:spLocks noGrp="1"/>
          </p:cNvSpPr>
          <p:nvPr>
            <p:ph idx="1"/>
          </p:nvPr>
        </p:nvSpPr>
        <p:spPr/>
        <p:txBody>
          <a:bodyPr>
            <a:normAutofit/>
          </a:bodyPr>
          <a:lstStyle/>
          <a:p>
            <a:r>
              <a:rPr lang="en-US" sz="2000" dirty="0"/>
              <a:t>Accurately pick up on emotions in other people</a:t>
            </a:r>
          </a:p>
          <a:p>
            <a:r>
              <a:rPr lang="en-US" sz="2000" dirty="0"/>
              <a:t>Understand what is really going on</a:t>
            </a:r>
          </a:p>
          <a:p>
            <a:r>
              <a:rPr lang="en-US" sz="2000" dirty="0"/>
              <a:t>Understand what other people are thinking and feeling, even if you do not feel the same way</a:t>
            </a:r>
          </a:p>
          <a:p>
            <a:r>
              <a:rPr lang="en-US" sz="2000" dirty="0"/>
              <a:t>Social awareness requires empathy</a:t>
            </a:r>
          </a:p>
          <a:p>
            <a:pPr marL="0" indent="0">
              <a:buNone/>
            </a:pPr>
            <a:endParaRPr lang="en-US" sz="2000" dirty="0"/>
          </a:p>
          <a:p>
            <a:pPr marL="0" indent="0">
              <a:buNone/>
            </a:pPr>
            <a:r>
              <a:rPr lang="en-US" sz="2000" i="1" dirty="0">
                <a:solidFill>
                  <a:srgbClr val="FF0000"/>
                </a:solidFill>
              </a:rPr>
              <a:t>“Resolve to be tender with the young, compassionate with the aged, sympathetic with the striving and tolerant with the weak and wrong. Sometime in your life, you will have been all of these.”</a:t>
            </a:r>
          </a:p>
          <a:p>
            <a:pPr marL="0" marR="0" lvl="0" indent="0"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 Gautama Buddha</a:t>
            </a:r>
          </a:p>
          <a:p>
            <a:pPr marL="0" indent="0">
              <a:buNone/>
            </a:pPr>
            <a:endParaRPr lang="en-US" dirty="0"/>
          </a:p>
          <a:p>
            <a:endParaRPr lang="en-US" dirty="0"/>
          </a:p>
        </p:txBody>
      </p:sp>
      <p:sp>
        <p:nvSpPr>
          <p:cNvPr id="6" name="Title 5">
            <a:extLst>
              <a:ext uri="{FF2B5EF4-FFF2-40B4-BE49-F238E27FC236}">
                <a16:creationId xmlns:a16="http://schemas.microsoft.com/office/drawing/2014/main" id="{F89CB8E7-0CAC-D9F9-4806-58CB1E534DC2}"/>
              </a:ext>
            </a:extLst>
          </p:cNvPr>
          <p:cNvSpPr>
            <a:spLocks noGrp="1"/>
          </p:cNvSpPr>
          <p:nvPr>
            <p:ph type="title"/>
          </p:nvPr>
        </p:nvSpPr>
        <p:spPr/>
        <p:txBody>
          <a:bodyPr/>
          <a:lstStyle/>
          <a:p>
            <a:r>
              <a:rPr lang="en-US" dirty="0"/>
              <a:t>Becoming Socially Aware</a:t>
            </a:r>
          </a:p>
        </p:txBody>
      </p:sp>
      <p:graphicFrame>
        <p:nvGraphicFramePr>
          <p:cNvPr id="7" name="Content Placeholder 3">
            <a:extLst>
              <a:ext uri="{FF2B5EF4-FFF2-40B4-BE49-F238E27FC236}">
                <a16:creationId xmlns:a16="http://schemas.microsoft.com/office/drawing/2014/main" id="{B8B33886-CB8D-19A8-AA06-8F7BAAEAF1FC}"/>
              </a:ext>
            </a:extLst>
          </p:cNvPr>
          <p:cNvGraphicFramePr>
            <a:graphicFrameLocks/>
          </p:cNvGraphicFramePr>
          <p:nvPr/>
        </p:nvGraphicFramePr>
        <p:xfrm>
          <a:off x="9008729" y="567750"/>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5219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BA3D1-9C21-D852-ABED-822E28D5610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AA631D-3EE9-F533-2942-6DCEEA022708}"/>
              </a:ext>
            </a:extLst>
          </p:cNvPr>
          <p:cNvSpPr>
            <a:spLocks noGrp="1"/>
          </p:cNvSpPr>
          <p:nvPr>
            <p:ph idx="1"/>
          </p:nvPr>
        </p:nvSpPr>
        <p:spPr/>
        <p:txBody>
          <a:bodyPr>
            <a:normAutofit/>
          </a:bodyPr>
          <a:lstStyle/>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Be open-minded</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Spend extra time observing, asking and listening</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Maintain eye contact</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Give a speaker your full attention</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Playback and summarize</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Imagine yourself in the person’s shoes</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Suspend your judgment</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Read body language</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Recognize emotions in speech tone</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Think before you speak</a:t>
            </a:r>
          </a:p>
          <a:p>
            <a:pPr marL="171450" marR="0" lvl="0" indent="-171450" algn="l" defTabSz="685800" rtl="0" eaLnBrk="1" fontAlgn="auto" latinLnBrk="0" hangingPunct="1">
              <a:lnSpc>
                <a:spcPct val="95000"/>
              </a:lnSpc>
              <a:spcBef>
                <a:spcPts val="0"/>
              </a:spcBef>
              <a:spcAft>
                <a:spcPts val="900"/>
              </a:spcAft>
              <a:buClr>
                <a:srgbClr val="FF4719"/>
              </a:buClr>
              <a:buSzTx/>
              <a:buFont typeface="Arial" panose="020B0604020202020204" pitchFamily="34" charset="0"/>
              <a:buChar char="•"/>
              <a:tabLst/>
              <a:defRPr/>
            </a:pPr>
            <a:r>
              <a:rPr kumimoji="0" lang="en-US" sz="19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Recognize indicators of potential problems or conflicts</a:t>
            </a:r>
          </a:p>
          <a:p>
            <a:pPr marL="0" indent="0">
              <a:buNone/>
            </a:pPr>
            <a:endParaRPr lang="en-US" dirty="0"/>
          </a:p>
          <a:p>
            <a:endParaRPr lang="en-US" dirty="0"/>
          </a:p>
        </p:txBody>
      </p:sp>
      <p:sp>
        <p:nvSpPr>
          <p:cNvPr id="6" name="Title 5">
            <a:extLst>
              <a:ext uri="{FF2B5EF4-FFF2-40B4-BE49-F238E27FC236}">
                <a16:creationId xmlns:a16="http://schemas.microsoft.com/office/drawing/2014/main" id="{4313CF45-B97D-1954-6239-482FCB7A096F}"/>
              </a:ext>
            </a:extLst>
          </p:cNvPr>
          <p:cNvSpPr>
            <a:spLocks noGrp="1"/>
          </p:cNvSpPr>
          <p:nvPr>
            <p:ph type="title"/>
          </p:nvPr>
        </p:nvSpPr>
        <p:spPr/>
        <p:txBody>
          <a:bodyPr/>
          <a:lstStyle/>
          <a:p>
            <a:r>
              <a:rPr lang="en-US" dirty="0"/>
              <a:t>Improving social awareness</a:t>
            </a:r>
          </a:p>
        </p:txBody>
      </p:sp>
      <p:graphicFrame>
        <p:nvGraphicFramePr>
          <p:cNvPr id="7" name="Content Placeholder 3">
            <a:extLst>
              <a:ext uri="{FF2B5EF4-FFF2-40B4-BE49-F238E27FC236}">
                <a16:creationId xmlns:a16="http://schemas.microsoft.com/office/drawing/2014/main" id="{5A719665-BCE9-9395-ACC1-613298DE824D}"/>
              </a:ext>
            </a:extLst>
          </p:cNvPr>
          <p:cNvGraphicFramePr>
            <a:graphicFrameLocks/>
          </p:cNvGraphicFramePr>
          <p:nvPr/>
        </p:nvGraphicFramePr>
        <p:xfrm>
          <a:off x="9008729" y="567750"/>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2162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C8FDD-8FBF-BEB4-19FF-6501DA9C44B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59534C-503C-1133-05A6-87A9641AE188}"/>
              </a:ext>
            </a:extLst>
          </p:cNvPr>
          <p:cNvSpPr>
            <a:spLocks noGrp="1"/>
          </p:cNvSpPr>
          <p:nvPr>
            <p:ph idx="1"/>
          </p:nvPr>
        </p:nvSpPr>
        <p:spPr/>
        <p:txBody>
          <a:bodyPr>
            <a:normAutofit/>
          </a:bodyPr>
          <a:lstStyle/>
          <a:p>
            <a:r>
              <a:rPr lang="en-US" sz="2000" dirty="0"/>
              <a:t>Awareness of your emotions and the emotions of others to manage interactions successfully</a:t>
            </a:r>
          </a:p>
          <a:p>
            <a:r>
              <a:rPr lang="en-US" sz="2000" dirty="0"/>
              <a:t>Ensure clear communication and effective handling of conflict</a:t>
            </a:r>
          </a:p>
          <a:p>
            <a:pPr marL="0" indent="0">
              <a:buNone/>
            </a:pPr>
            <a:endParaRPr lang="en-US" sz="2000" dirty="0"/>
          </a:p>
          <a:p>
            <a:pPr marL="0" indent="0">
              <a:buNone/>
            </a:pPr>
            <a:r>
              <a:rPr lang="en-US" sz="2000" i="1" dirty="0">
                <a:solidFill>
                  <a:srgbClr val="FF0000"/>
                </a:solidFill>
              </a:rPr>
              <a:t>“People aren’t either wicked or noble. They’re like chef salads with good things and bad things chopped up and mixed together in a vinaigrette of confusion and conflict.”</a:t>
            </a:r>
          </a:p>
          <a:p>
            <a:pPr marL="0" marR="0" lvl="0" indent="0" defTabSz="685800" rtl="0" eaLnBrk="1" fontAlgn="auto" latinLnBrk="0" hangingPunct="1">
              <a:lnSpc>
                <a:spcPct val="95000"/>
              </a:lnSpc>
              <a:spcBef>
                <a:spcPts val="0"/>
              </a:spcBef>
              <a:spcAft>
                <a:spcPts val="900"/>
              </a:spcAft>
              <a:buClr>
                <a:srgbClr val="FF4719"/>
              </a:buClr>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 Anonymous</a:t>
            </a:r>
          </a:p>
          <a:p>
            <a:pPr marL="0" indent="0">
              <a:buNone/>
            </a:pPr>
            <a:endParaRPr lang="en-US" dirty="0"/>
          </a:p>
          <a:p>
            <a:endParaRPr lang="en-US" dirty="0"/>
          </a:p>
        </p:txBody>
      </p:sp>
      <p:sp>
        <p:nvSpPr>
          <p:cNvPr id="6" name="Title 5">
            <a:extLst>
              <a:ext uri="{FF2B5EF4-FFF2-40B4-BE49-F238E27FC236}">
                <a16:creationId xmlns:a16="http://schemas.microsoft.com/office/drawing/2014/main" id="{AB367FB5-683D-8A8D-9DFB-B635DF65D967}"/>
              </a:ext>
            </a:extLst>
          </p:cNvPr>
          <p:cNvSpPr>
            <a:spLocks noGrp="1"/>
          </p:cNvSpPr>
          <p:nvPr>
            <p:ph type="title"/>
          </p:nvPr>
        </p:nvSpPr>
        <p:spPr/>
        <p:txBody>
          <a:bodyPr/>
          <a:lstStyle/>
          <a:p>
            <a:r>
              <a:rPr lang="en-US" dirty="0"/>
              <a:t>Use Awareness to Manage Relationships</a:t>
            </a:r>
          </a:p>
        </p:txBody>
      </p:sp>
      <p:graphicFrame>
        <p:nvGraphicFramePr>
          <p:cNvPr id="7" name="Content Placeholder 3">
            <a:extLst>
              <a:ext uri="{FF2B5EF4-FFF2-40B4-BE49-F238E27FC236}">
                <a16:creationId xmlns:a16="http://schemas.microsoft.com/office/drawing/2014/main" id="{3DCCB949-2DC2-B91A-3AC3-421907E61FF0}"/>
              </a:ext>
            </a:extLst>
          </p:cNvPr>
          <p:cNvGraphicFramePr>
            <a:graphicFrameLocks/>
          </p:cNvGraphicFramePr>
          <p:nvPr>
            <p:extLst>
              <p:ext uri="{D42A27DB-BD31-4B8C-83A1-F6EECF244321}">
                <p14:modId xmlns:p14="http://schemas.microsoft.com/office/powerpoint/2010/main" val="642249434"/>
              </p:ext>
            </p:extLst>
          </p:nvPr>
        </p:nvGraphicFramePr>
        <p:xfrm>
          <a:off x="9227090" y="294790"/>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45459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7DF29-C981-DA17-1FF2-38E4A77C631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DB3587-5EB2-3F67-9466-E3DA33E5C490}"/>
              </a:ext>
            </a:extLst>
          </p:cNvPr>
          <p:cNvSpPr>
            <a:spLocks noGrp="1"/>
          </p:cNvSpPr>
          <p:nvPr>
            <p:ph idx="1"/>
          </p:nvPr>
        </p:nvSpPr>
        <p:spPr/>
        <p:txBody>
          <a:bodyPr>
            <a:normAutofit/>
          </a:bodyPr>
          <a:lstStyle/>
          <a:p>
            <a:r>
              <a:rPr lang="en-US" sz="2000" dirty="0"/>
              <a:t>Seek to build high-quality, high-trust relationships</a:t>
            </a:r>
          </a:p>
          <a:p>
            <a:r>
              <a:rPr lang="en-US" sz="2000" dirty="0"/>
              <a:t>Try to discover what role emotions are playing in your interactions with others</a:t>
            </a:r>
          </a:p>
          <a:p>
            <a:r>
              <a:rPr lang="en-US" sz="2000" dirty="0"/>
              <a:t>If you sense tension or other emotional reactions in a person’s body language or speech, ask questions to seek to understand</a:t>
            </a:r>
          </a:p>
          <a:p>
            <a:r>
              <a:rPr lang="en-US" sz="2000" dirty="0"/>
              <a:t>Be quick to settle disputes, differences of opinion and misunderstandings</a:t>
            </a:r>
          </a:p>
          <a:p>
            <a:pPr marL="0" indent="0">
              <a:buNone/>
            </a:pPr>
            <a:endParaRPr lang="en-US" dirty="0"/>
          </a:p>
          <a:p>
            <a:endParaRPr lang="en-US" dirty="0"/>
          </a:p>
        </p:txBody>
      </p:sp>
      <p:sp>
        <p:nvSpPr>
          <p:cNvPr id="6" name="Title 5">
            <a:extLst>
              <a:ext uri="{FF2B5EF4-FFF2-40B4-BE49-F238E27FC236}">
                <a16:creationId xmlns:a16="http://schemas.microsoft.com/office/drawing/2014/main" id="{90994932-0295-4C16-92DA-860B1514A3F2}"/>
              </a:ext>
            </a:extLst>
          </p:cNvPr>
          <p:cNvSpPr>
            <a:spLocks noGrp="1"/>
          </p:cNvSpPr>
          <p:nvPr>
            <p:ph type="title"/>
          </p:nvPr>
        </p:nvSpPr>
        <p:spPr/>
        <p:txBody>
          <a:bodyPr/>
          <a:lstStyle/>
          <a:p>
            <a:r>
              <a:rPr lang="en-US" dirty="0"/>
              <a:t>Improving relationships</a:t>
            </a:r>
          </a:p>
        </p:txBody>
      </p:sp>
      <p:graphicFrame>
        <p:nvGraphicFramePr>
          <p:cNvPr id="7" name="Content Placeholder 3">
            <a:extLst>
              <a:ext uri="{FF2B5EF4-FFF2-40B4-BE49-F238E27FC236}">
                <a16:creationId xmlns:a16="http://schemas.microsoft.com/office/drawing/2014/main" id="{F8EC9286-6F4B-1F44-B066-82F48A0D0124}"/>
              </a:ext>
            </a:extLst>
          </p:cNvPr>
          <p:cNvGraphicFramePr>
            <a:graphicFrameLocks/>
          </p:cNvGraphicFramePr>
          <p:nvPr/>
        </p:nvGraphicFramePr>
        <p:xfrm>
          <a:off x="9008729" y="567749"/>
          <a:ext cx="2343482" cy="123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617888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34014B-6897-69E5-3871-E52348309A11}"/>
              </a:ext>
            </a:extLst>
          </p:cNvPr>
          <p:cNvSpPr>
            <a:spLocks noGrp="1"/>
          </p:cNvSpPr>
          <p:nvPr>
            <p:ph type="title"/>
          </p:nvPr>
        </p:nvSpPr>
        <p:spPr/>
        <p:txBody>
          <a:bodyPr>
            <a:normAutofit fontScale="90000"/>
          </a:bodyPr>
          <a:lstStyle/>
          <a:p>
            <a:r>
              <a:rPr lang="en-US" dirty="0"/>
              <a:t>What does EI have to do with professional development?</a:t>
            </a:r>
          </a:p>
        </p:txBody>
      </p:sp>
      <p:grpSp>
        <p:nvGrpSpPr>
          <p:cNvPr id="15" name="Group 14">
            <a:extLst>
              <a:ext uri="{FF2B5EF4-FFF2-40B4-BE49-F238E27FC236}">
                <a16:creationId xmlns:a16="http://schemas.microsoft.com/office/drawing/2014/main" id="{CCADFBCB-02B9-932E-CFE2-10E00360C144}"/>
              </a:ext>
            </a:extLst>
          </p:cNvPr>
          <p:cNvGrpSpPr/>
          <p:nvPr/>
        </p:nvGrpSpPr>
        <p:grpSpPr>
          <a:xfrm>
            <a:off x="838200" y="1558750"/>
            <a:ext cx="8603052" cy="4791598"/>
            <a:chOff x="1678944" y="1804410"/>
            <a:chExt cx="8603052" cy="4791598"/>
          </a:xfrm>
        </p:grpSpPr>
        <p:grpSp>
          <p:nvGrpSpPr>
            <p:cNvPr id="16" name="Group 3">
              <a:extLst>
                <a:ext uri="{FF2B5EF4-FFF2-40B4-BE49-F238E27FC236}">
                  <a16:creationId xmlns:a16="http://schemas.microsoft.com/office/drawing/2014/main" id="{3A73127B-0800-8355-5B91-CBEB3F921197}"/>
                </a:ext>
              </a:extLst>
            </p:cNvPr>
            <p:cNvGrpSpPr/>
            <p:nvPr/>
          </p:nvGrpSpPr>
          <p:grpSpPr>
            <a:xfrm>
              <a:off x="3590192" y="2185410"/>
              <a:ext cx="6691804" cy="4410598"/>
              <a:chOff x="493920" y="1078673"/>
              <a:chExt cx="8138743" cy="5327024"/>
            </a:xfrm>
          </p:grpSpPr>
          <p:sp>
            <p:nvSpPr>
              <p:cNvPr id="21" name="Rectangle 20">
                <a:extLst>
                  <a:ext uri="{FF2B5EF4-FFF2-40B4-BE49-F238E27FC236}">
                    <a16:creationId xmlns:a16="http://schemas.microsoft.com/office/drawing/2014/main" id="{BF3AA6D8-FABF-258A-956B-BF5D9D6AFDE5}"/>
                  </a:ext>
                </a:extLst>
              </p:cNvPr>
              <p:cNvSpPr/>
              <p:nvPr/>
            </p:nvSpPr>
            <p:spPr bwMode="auto">
              <a:xfrm>
                <a:off x="498528" y="1078673"/>
                <a:ext cx="4030694" cy="5327024"/>
              </a:xfrm>
              <a:prstGeom prst="rect">
                <a:avLst/>
              </a:prstGeom>
              <a:solidFill>
                <a:schemeClr val="accent1">
                  <a:lumMod val="20000"/>
                  <a:lumOff val="80000"/>
                  <a:alpha val="50000"/>
                </a:schemeClr>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endPar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2" name="Rectangle 21">
                <a:extLst>
                  <a:ext uri="{FF2B5EF4-FFF2-40B4-BE49-F238E27FC236}">
                    <a16:creationId xmlns:a16="http://schemas.microsoft.com/office/drawing/2014/main" id="{66341AC7-FB9F-4DED-F482-A3B48866A6DB}"/>
                  </a:ext>
                </a:extLst>
              </p:cNvPr>
              <p:cNvSpPr/>
              <p:nvPr/>
            </p:nvSpPr>
            <p:spPr bwMode="auto">
              <a:xfrm>
                <a:off x="4581216" y="1078673"/>
                <a:ext cx="4051447" cy="5327024"/>
              </a:xfrm>
              <a:prstGeom prst="rect">
                <a:avLst/>
              </a:prstGeom>
              <a:solidFill>
                <a:schemeClr val="accent1">
                  <a:lumMod val="20000"/>
                  <a:lumOff val="80000"/>
                  <a:alpha val="50000"/>
                </a:schemeClr>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pPr>
                  <a:buFont typeface="Times New Roman" charset="0"/>
                  <a:buNone/>
                  <a:defRPr/>
                </a:pPr>
                <a:endPar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3" name="Rectangle 22">
                <a:extLst>
                  <a:ext uri="{FF2B5EF4-FFF2-40B4-BE49-F238E27FC236}">
                    <a16:creationId xmlns:a16="http://schemas.microsoft.com/office/drawing/2014/main" id="{F255FA49-9888-FBE0-D140-82F3720E9380}"/>
                  </a:ext>
                </a:extLst>
              </p:cNvPr>
              <p:cNvSpPr/>
              <p:nvPr/>
            </p:nvSpPr>
            <p:spPr bwMode="auto">
              <a:xfrm>
                <a:off x="493920" y="1078673"/>
                <a:ext cx="4008960" cy="553017"/>
              </a:xfrm>
              <a:prstGeom prst="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pPr>
                  <a:buFont typeface="Times New Roman" pitchFamily="16" charset="0"/>
                  <a:buNone/>
                  <a:defRPr/>
                </a:pPr>
                <a:endParaRPr lang="en-US" sz="2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4" name="Rectangle 23">
                <a:extLst>
                  <a:ext uri="{FF2B5EF4-FFF2-40B4-BE49-F238E27FC236}">
                    <a16:creationId xmlns:a16="http://schemas.microsoft.com/office/drawing/2014/main" id="{AB8CFFCF-BCD1-5E75-856A-F8F25B9B10C7}"/>
                  </a:ext>
                </a:extLst>
              </p:cNvPr>
              <p:cNvSpPr/>
              <p:nvPr/>
            </p:nvSpPr>
            <p:spPr bwMode="auto">
              <a:xfrm>
                <a:off x="4576319" y="3843765"/>
                <a:ext cx="4004641" cy="553017"/>
              </a:xfrm>
              <a:prstGeom prst="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endParaRPr lang="en-US" sz="2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5" name="Rectangle 24">
                <a:extLst>
                  <a:ext uri="{FF2B5EF4-FFF2-40B4-BE49-F238E27FC236}">
                    <a16:creationId xmlns:a16="http://schemas.microsoft.com/office/drawing/2014/main" id="{E6FB5A6E-4BD0-A8EA-9C4D-918B10CBD4D6}"/>
                  </a:ext>
                </a:extLst>
              </p:cNvPr>
              <p:cNvSpPr/>
              <p:nvPr/>
            </p:nvSpPr>
            <p:spPr bwMode="auto">
              <a:xfrm>
                <a:off x="4572000" y="1078673"/>
                <a:ext cx="4008960" cy="553018"/>
              </a:xfrm>
              <a:prstGeom prst="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endParaRPr lang="en-US" sz="2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6" name="Rectangle 25">
                <a:extLst>
                  <a:ext uri="{FF2B5EF4-FFF2-40B4-BE49-F238E27FC236}">
                    <a16:creationId xmlns:a16="http://schemas.microsoft.com/office/drawing/2014/main" id="{2804F0BF-DBA8-85F1-4361-21ED1A446103}"/>
                  </a:ext>
                </a:extLst>
              </p:cNvPr>
              <p:cNvSpPr/>
              <p:nvPr/>
            </p:nvSpPr>
            <p:spPr bwMode="auto">
              <a:xfrm>
                <a:off x="493920" y="3843763"/>
                <a:ext cx="4008960" cy="553018"/>
              </a:xfrm>
              <a:prstGeom prst="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extrusionH="1003300"/>
            </p:spPr>
            <p:txBody>
              <a:bodyPr lIns="82945" tIns="41473" rIns="82945" bIns="41473"/>
              <a:lstStyle/>
              <a:p>
                <a:endParaRPr lang="en-US" sz="2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7" name="TextBox 16">
                <a:extLst>
                  <a:ext uri="{FF2B5EF4-FFF2-40B4-BE49-F238E27FC236}">
                    <a16:creationId xmlns:a16="http://schemas.microsoft.com/office/drawing/2014/main" id="{39E682B8-9BAB-741C-0033-72686730DCDC}"/>
                  </a:ext>
                </a:extLst>
              </p:cNvPr>
              <p:cNvSpPr txBox="1">
                <a:spLocks noChangeArrowheads="1"/>
              </p:cNvSpPr>
              <p:nvPr/>
            </p:nvSpPr>
            <p:spPr bwMode="auto">
              <a:xfrm>
                <a:off x="4641120" y="1216929"/>
                <a:ext cx="3805920" cy="1796228"/>
              </a:xfrm>
              <a:prstGeom prst="rect">
                <a:avLst/>
              </a:prstGeom>
              <a:noFill/>
              <a:ln w="9525">
                <a:noFill/>
                <a:miter lim="800000"/>
                <a:headEnd/>
                <a:tailEnd/>
              </a:ln>
            </p:spPr>
            <p:txBody>
              <a:bodyPr wrap="square" lIns="82945" tIns="41473" rIns="82945" bIns="41473">
                <a:spAutoFit/>
              </a:bodyPr>
              <a:lstStyle/>
              <a:p>
                <a:r>
                  <a:rPr lang="en-US" sz="1200" b="1" dirty="0">
                    <a:solidFill>
                      <a:schemeClr val="bg2"/>
                    </a:solidFill>
                    <a:latin typeface="Noto Sans" panose="020B0502040504020204" pitchFamily="34" charset="0"/>
                    <a:ea typeface="Noto Sans" panose="020B0502040504020204" pitchFamily="34" charset="0"/>
                    <a:cs typeface="Noto Sans" panose="020B0502040504020204" pitchFamily="34" charset="0"/>
                  </a:rPr>
                  <a:t>Self-management	</a:t>
                </a:r>
                <a:endParaRPr lang="en-US" sz="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hangingPunct="1">
                  <a:lnSpc>
                    <a:spcPct val="100000"/>
                  </a:lnSpc>
                  <a:spcBef>
                    <a:spcPct val="20000"/>
                  </a:spcBef>
                  <a:buClrTx/>
                  <a:buSzTx/>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 </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Awareness of your emotions to stay flexible and positively direct your behavior.</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Manage your emotional reactions to all situations and people.</a:t>
                </a:r>
              </a:p>
            </p:txBody>
          </p:sp>
          <p:sp>
            <p:nvSpPr>
              <p:cNvPr id="28" name="TextBox 16">
                <a:extLst>
                  <a:ext uri="{FF2B5EF4-FFF2-40B4-BE49-F238E27FC236}">
                    <a16:creationId xmlns:a16="http://schemas.microsoft.com/office/drawing/2014/main" id="{D52647AE-FC53-F353-6B99-18C603824463}"/>
                  </a:ext>
                </a:extLst>
              </p:cNvPr>
              <p:cNvSpPr txBox="1">
                <a:spLocks noChangeArrowheads="1"/>
              </p:cNvSpPr>
              <p:nvPr/>
            </p:nvSpPr>
            <p:spPr bwMode="auto">
              <a:xfrm>
                <a:off x="493920" y="3912891"/>
                <a:ext cx="3805920" cy="2063871"/>
              </a:xfrm>
              <a:prstGeom prst="rect">
                <a:avLst/>
              </a:prstGeom>
              <a:noFill/>
              <a:ln w="9525">
                <a:noFill/>
                <a:miter lim="800000"/>
                <a:headEnd/>
                <a:tailEnd/>
              </a:ln>
            </p:spPr>
            <p:txBody>
              <a:bodyPr wrap="square" lIns="82945" tIns="41473" rIns="82945" bIns="41473">
                <a:spAutoFit/>
              </a:bodyPr>
              <a:lstStyle/>
              <a:p>
                <a:r>
                  <a:rPr lang="en-US" sz="1200" b="1" dirty="0">
                    <a:solidFill>
                      <a:schemeClr val="bg2"/>
                    </a:solidFill>
                    <a:latin typeface="Noto Sans" panose="020B0502040504020204" pitchFamily="34" charset="0"/>
                    <a:ea typeface="Noto Sans" panose="020B0502040504020204" pitchFamily="34" charset="0"/>
                    <a:cs typeface="Noto Sans" panose="020B0502040504020204" pitchFamily="34" charset="0"/>
                  </a:rPr>
                  <a:t>Social awareness	</a:t>
                </a:r>
                <a:endParaRPr lang="en-US" sz="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hangingPunct="1">
                  <a:lnSpc>
                    <a:spcPct val="100000"/>
                  </a:lnSpc>
                  <a:spcBef>
                    <a:spcPct val="20000"/>
                  </a:spcBef>
                  <a:buClrTx/>
                  <a:buSzTx/>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 </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Accurately pick up on emotions in other people.</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Understand what is really going on.</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Understanding what other people are thinking and feeling even if you don’t feel the same way.</a:t>
                </a:r>
              </a:p>
            </p:txBody>
          </p:sp>
          <p:sp>
            <p:nvSpPr>
              <p:cNvPr id="29" name="TextBox 16">
                <a:extLst>
                  <a:ext uri="{FF2B5EF4-FFF2-40B4-BE49-F238E27FC236}">
                    <a16:creationId xmlns:a16="http://schemas.microsoft.com/office/drawing/2014/main" id="{5F69157D-EE96-2554-2B8C-CD88D2FF9DBF}"/>
                  </a:ext>
                </a:extLst>
              </p:cNvPr>
              <p:cNvSpPr txBox="1">
                <a:spLocks noChangeArrowheads="1"/>
              </p:cNvSpPr>
              <p:nvPr/>
            </p:nvSpPr>
            <p:spPr bwMode="auto">
              <a:xfrm>
                <a:off x="632160" y="1241745"/>
                <a:ext cx="3805920" cy="2286906"/>
              </a:xfrm>
              <a:prstGeom prst="rect">
                <a:avLst/>
              </a:prstGeom>
              <a:noFill/>
              <a:ln w="9525">
                <a:noFill/>
                <a:miter lim="800000"/>
                <a:headEnd/>
                <a:tailEnd/>
              </a:ln>
            </p:spPr>
            <p:txBody>
              <a:bodyPr wrap="square" lIns="82945" tIns="41473" rIns="82945" bIns="41473">
                <a:spAutoFit/>
              </a:bodyPr>
              <a:lstStyle/>
              <a:p>
                <a:r>
                  <a:rPr lang="en-US" sz="1200" b="1" dirty="0">
                    <a:solidFill>
                      <a:schemeClr val="bg2"/>
                    </a:solidFill>
                    <a:latin typeface="Noto Sans" panose="020B0502040504020204" pitchFamily="34" charset="0"/>
                    <a:ea typeface="Noto Sans" panose="020B0502040504020204" pitchFamily="34" charset="0"/>
                    <a:cs typeface="Noto Sans" panose="020B0502040504020204" pitchFamily="34" charset="0"/>
                  </a:rPr>
                  <a:t>Self-awareness</a:t>
                </a:r>
                <a:endParaRPr lang="en-US" sz="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hangingPunct="1">
                  <a:lnSpc>
                    <a:spcPct val="100000"/>
                  </a:lnSpc>
                  <a:spcBef>
                    <a:spcPct val="20000"/>
                  </a:spcBef>
                  <a:buClrTx/>
                  <a:buSzTx/>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 </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Accurately perceive your own emotions.</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Aware of your emotions as they happen.</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Keep on top of how you tend to respond to specific situations and people.</a:t>
                </a:r>
              </a:p>
            </p:txBody>
          </p:sp>
          <p:sp>
            <p:nvSpPr>
              <p:cNvPr id="30" name="TextBox 16">
                <a:extLst>
                  <a:ext uri="{FF2B5EF4-FFF2-40B4-BE49-F238E27FC236}">
                    <a16:creationId xmlns:a16="http://schemas.microsoft.com/office/drawing/2014/main" id="{3DD94CC0-D02E-6D49-BF85-6AF53D2DC6A0}"/>
                  </a:ext>
                </a:extLst>
              </p:cNvPr>
              <p:cNvSpPr txBox="1">
                <a:spLocks noChangeArrowheads="1"/>
              </p:cNvSpPr>
              <p:nvPr/>
            </p:nvSpPr>
            <p:spPr bwMode="auto">
              <a:xfrm>
                <a:off x="4692822" y="3961190"/>
                <a:ext cx="3939841" cy="1796228"/>
              </a:xfrm>
              <a:prstGeom prst="rect">
                <a:avLst/>
              </a:prstGeom>
              <a:noFill/>
              <a:ln w="9525">
                <a:noFill/>
                <a:miter lim="800000"/>
                <a:headEnd/>
                <a:tailEnd/>
              </a:ln>
            </p:spPr>
            <p:txBody>
              <a:bodyPr wrap="square" lIns="82945" tIns="41473" rIns="82945" bIns="41473">
                <a:spAutoFit/>
              </a:bodyPr>
              <a:lstStyle/>
              <a:p>
                <a:r>
                  <a:rPr lang="en-US" sz="1200" b="1" dirty="0">
                    <a:solidFill>
                      <a:schemeClr val="bg2"/>
                    </a:solidFill>
                    <a:latin typeface="Noto Sans" panose="020B0502040504020204" pitchFamily="34" charset="0"/>
                    <a:ea typeface="Noto Sans" panose="020B0502040504020204" pitchFamily="34" charset="0"/>
                    <a:cs typeface="Noto Sans" panose="020B0502040504020204" pitchFamily="34" charset="0"/>
                  </a:rPr>
                  <a:t>Relationship management</a:t>
                </a:r>
                <a:endParaRPr lang="en-US" sz="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hangingPunct="1">
                  <a:lnSpc>
                    <a:spcPct val="100000"/>
                  </a:lnSpc>
                  <a:spcBef>
                    <a:spcPct val="20000"/>
                  </a:spcBef>
                  <a:buClrTx/>
                  <a:buSzTx/>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 </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Awareness of your emotions and the emotions of others to manage interactions successfully.</a:t>
                </a:r>
              </a:p>
              <a:p>
                <a:pPr marL="285750" indent="-285750" hangingPunct="1">
                  <a:lnSpc>
                    <a:spcPct val="100000"/>
                  </a:lnSpc>
                  <a:spcBef>
                    <a:spcPct val="20000"/>
                  </a:spcBef>
                  <a:buClrTx/>
                  <a:buSzTx/>
                  <a:buFont typeface="Wingdings" panose="05000000000000000000" pitchFamily="2" charset="2"/>
                  <a:buChar char="§"/>
                </a:pPr>
                <a:r>
                  <a:rPr lang="en-US" sz="1200" noProof="1">
                    <a:solidFill>
                      <a:schemeClr val="bg2"/>
                    </a:solidFill>
                    <a:latin typeface="Noto Sans" panose="020B0502040504020204" pitchFamily="34" charset="0"/>
                    <a:ea typeface="Noto Sans" panose="020B0502040504020204" pitchFamily="34" charset="0"/>
                    <a:cs typeface="Noto Sans" panose="020B0502040504020204" pitchFamily="34" charset="0"/>
                  </a:rPr>
                  <a:t>Ensure clear communication and effective handling of conflict.</a:t>
                </a:r>
              </a:p>
            </p:txBody>
          </p:sp>
        </p:grpSp>
        <p:sp>
          <p:nvSpPr>
            <p:cNvPr id="17" name="TextBox 16">
              <a:extLst>
                <a:ext uri="{FF2B5EF4-FFF2-40B4-BE49-F238E27FC236}">
                  <a16:creationId xmlns:a16="http://schemas.microsoft.com/office/drawing/2014/main" id="{233BE7DC-CFC6-A23B-4B24-81C8F2CD94C7}"/>
                </a:ext>
              </a:extLst>
            </p:cNvPr>
            <p:cNvSpPr txBox="1"/>
            <p:nvPr/>
          </p:nvSpPr>
          <p:spPr>
            <a:xfrm>
              <a:off x="1678944" y="2874252"/>
              <a:ext cx="2104292" cy="646331"/>
            </a:xfrm>
            <a:prstGeom prst="rect">
              <a:avLst/>
            </a:prstGeom>
            <a:noFill/>
          </p:spPr>
          <p:txBody>
            <a:bodyPr wrap="square" rtlCol="0">
              <a:spAutoFit/>
            </a:body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Personal  Competence</a:t>
              </a:r>
            </a:p>
          </p:txBody>
        </p:sp>
        <p:sp>
          <p:nvSpPr>
            <p:cNvPr id="18" name="TextBox 17">
              <a:extLst>
                <a:ext uri="{FF2B5EF4-FFF2-40B4-BE49-F238E27FC236}">
                  <a16:creationId xmlns:a16="http://schemas.microsoft.com/office/drawing/2014/main" id="{281E8ABC-949C-64BC-34C1-4DF2BD59DA9C}"/>
                </a:ext>
              </a:extLst>
            </p:cNvPr>
            <p:cNvSpPr txBox="1"/>
            <p:nvPr/>
          </p:nvSpPr>
          <p:spPr>
            <a:xfrm>
              <a:off x="1781769" y="5007222"/>
              <a:ext cx="1928446" cy="646331"/>
            </a:xfrm>
            <a:prstGeom prst="rect">
              <a:avLst/>
            </a:prstGeom>
            <a:noFill/>
          </p:spPr>
          <p:txBody>
            <a:bodyPr wrap="square" rtlCol="0">
              <a:spAutoFit/>
            </a:body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Social Competence</a:t>
              </a:r>
            </a:p>
          </p:txBody>
        </p:sp>
        <p:sp>
          <p:nvSpPr>
            <p:cNvPr id="19" name="TextBox 18">
              <a:extLst>
                <a:ext uri="{FF2B5EF4-FFF2-40B4-BE49-F238E27FC236}">
                  <a16:creationId xmlns:a16="http://schemas.microsoft.com/office/drawing/2014/main" id="{AC1A0E43-EEAD-1C86-CB4E-B33ACA587D0C}"/>
                </a:ext>
              </a:extLst>
            </p:cNvPr>
            <p:cNvSpPr txBox="1"/>
            <p:nvPr/>
          </p:nvSpPr>
          <p:spPr>
            <a:xfrm>
              <a:off x="3783236" y="1804410"/>
              <a:ext cx="2743200" cy="381000"/>
            </a:xfrm>
            <a:prstGeom prst="rect">
              <a:avLst/>
            </a:prstGeom>
            <a:noFill/>
          </p:spPr>
          <p:txBody>
            <a:bodyPr wrap="square" rtlCol="0">
              <a:spAutoFit/>
            </a:body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WHAT I SEE</a:t>
              </a:r>
            </a:p>
          </p:txBody>
        </p:sp>
        <p:sp>
          <p:nvSpPr>
            <p:cNvPr id="20" name="TextBox 19">
              <a:extLst>
                <a:ext uri="{FF2B5EF4-FFF2-40B4-BE49-F238E27FC236}">
                  <a16:creationId xmlns:a16="http://schemas.microsoft.com/office/drawing/2014/main" id="{26C05F10-01CB-A1CF-BE8F-BAD9820F24C1}"/>
                </a:ext>
              </a:extLst>
            </p:cNvPr>
            <p:cNvSpPr txBox="1"/>
            <p:nvPr/>
          </p:nvSpPr>
          <p:spPr>
            <a:xfrm>
              <a:off x="6939963" y="1821657"/>
              <a:ext cx="2743200" cy="381000"/>
            </a:xfrm>
            <a:prstGeom prst="rect">
              <a:avLst/>
            </a:prstGeom>
            <a:noFill/>
          </p:spPr>
          <p:txBody>
            <a:bodyPr wrap="square" rtlCol="0">
              <a:spAutoFit/>
            </a:bodyPr>
            <a:lstStyle/>
            <a:p>
              <a:pPr algn="ctr"/>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WHAT I DO</a:t>
              </a:r>
            </a:p>
          </p:txBody>
        </p:sp>
      </p:grpSp>
    </p:spTree>
    <p:extLst>
      <p:ext uri="{BB962C8B-B14F-4D97-AF65-F5344CB8AC3E}">
        <p14:creationId xmlns:p14="http://schemas.microsoft.com/office/powerpoint/2010/main" val="15648010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90FB3-DABE-B218-4D86-452D50DC06E6}"/>
              </a:ext>
            </a:extLst>
          </p:cNvPr>
          <p:cNvSpPr>
            <a:spLocks noGrp="1"/>
          </p:cNvSpPr>
          <p:nvPr>
            <p:ph type="title"/>
          </p:nvPr>
        </p:nvSpPr>
        <p:spPr/>
        <p:txBody>
          <a:bodyPr/>
          <a:lstStyle/>
          <a:p>
            <a:r>
              <a:rPr lang="en-US" dirty="0"/>
              <a:t>EI in the Workplace</a:t>
            </a:r>
          </a:p>
        </p:txBody>
      </p:sp>
      <p:sp>
        <p:nvSpPr>
          <p:cNvPr id="4" name="Content Placeholder 3">
            <a:extLst>
              <a:ext uri="{FF2B5EF4-FFF2-40B4-BE49-F238E27FC236}">
                <a16:creationId xmlns:a16="http://schemas.microsoft.com/office/drawing/2014/main" id="{B7CC33A2-C578-5331-54DE-56D64308F120}"/>
              </a:ext>
            </a:extLst>
          </p:cNvPr>
          <p:cNvSpPr>
            <a:spLocks noGrp="1"/>
          </p:cNvSpPr>
          <p:nvPr>
            <p:ph sz="half" idx="2"/>
          </p:nvPr>
        </p:nvSpPr>
        <p:spPr/>
        <p:txBody>
          <a:bodyPr/>
          <a:lstStyle/>
          <a:p>
            <a:r>
              <a:rPr lang="en-US" b="1" dirty="0"/>
              <a:t>Trust:</a:t>
            </a:r>
            <a:r>
              <a:rPr lang="en-US" dirty="0"/>
              <a:t> People have a sense of safety and assurance to share and go beyond their comfort zones</a:t>
            </a:r>
          </a:p>
          <a:p>
            <a:r>
              <a:rPr lang="en-US" b="1" dirty="0"/>
              <a:t>Motivation:</a:t>
            </a:r>
            <a:r>
              <a:rPr lang="en-US" dirty="0"/>
              <a:t> People feel energized and committed to doing more than the minimum</a:t>
            </a:r>
          </a:p>
          <a:p>
            <a:r>
              <a:rPr lang="en-US" b="1" dirty="0"/>
              <a:t>Change: </a:t>
            </a:r>
            <a:r>
              <a:rPr lang="en-US" dirty="0"/>
              <a:t>Employees and institutions are adaptable and innovative</a:t>
            </a:r>
          </a:p>
          <a:p>
            <a:r>
              <a:rPr lang="en-US" b="1" dirty="0"/>
              <a:t>Teamwork:</a:t>
            </a:r>
            <a:r>
              <a:rPr lang="en-US" dirty="0"/>
              <a:t> People collaborate and communicate to take on challenges</a:t>
            </a:r>
          </a:p>
          <a:p>
            <a:r>
              <a:rPr lang="en-US" b="1" dirty="0"/>
              <a:t>Execution: </a:t>
            </a:r>
            <a:r>
              <a:rPr lang="en-US" dirty="0"/>
              <a:t>Individuals are both focused and accountable.</a:t>
            </a:r>
          </a:p>
        </p:txBody>
      </p:sp>
      <p:pic>
        <p:nvPicPr>
          <p:cNvPr id="5" name="Picture 2" descr="Vital Signs Organizational Climate Assessment">
            <a:hlinkClick r:id="rId3"/>
            <a:extLst>
              <a:ext uri="{FF2B5EF4-FFF2-40B4-BE49-F238E27FC236}">
                <a16:creationId xmlns:a16="http://schemas.microsoft.com/office/drawing/2014/main" id="{B52BA437-9D59-AD35-7FE2-2D22D87C4972}"/>
              </a:ext>
            </a:extLst>
          </p:cNvPr>
          <p:cNvPicPr>
            <a:picLocks noGrp="1" noChangeAspect="1" noChangeArrowheads="1"/>
          </p:cNvPicPr>
          <p:nvPr>
            <p:ph sz="half" idx="1"/>
          </p:nvPr>
        </p:nvPicPr>
        <p:blipFill>
          <a:blip r:embed="rId4" cstate="print"/>
          <a:srcRect/>
          <a:stretch>
            <a:fillRect/>
          </a:stretch>
        </p:blipFill>
        <p:spPr bwMode="auto">
          <a:xfrm>
            <a:off x="701040" y="1255777"/>
            <a:ext cx="5181599" cy="4870703"/>
          </a:xfrm>
          <a:prstGeom prst="rect">
            <a:avLst/>
          </a:prstGeom>
          <a:noFill/>
        </p:spPr>
      </p:pic>
      <p:sp>
        <p:nvSpPr>
          <p:cNvPr id="6" name="TextBox 5">
            <a:extLst>
              <a:ext uri="{FF2B5EF4-FFF2-40B4-BE49-F238E27FC236}">
                <a16:creationId xmlns:a16="http://schemas.microsoft.com/office/drawing/2014/main" id="{5558F06C-F686-0638-34B9-B62F6B0E813C}"/>
              </a:ext>
            </a:extLst>
          </p:cNvPr>
          <p:cNvSpPr txBox="1"/>
          <p:nvPr/>
        </p:nvSpPr>
        <p:spPr>
          <a:xfrm>
            <a:off x="1046723" y="5899357"/>
            <a:ext cx="4490232" cy="553998"/>
          </a:xfrm>
          <a:prstGeom prst="rect">
            <a:avLst/>
          </a:prstGeom>
          <a:noFill/>
        </p:spPr>
        <p:txBody>
          <a:bodyPr wrap="square" rtlCol="0">
            <a:spAutoFit/>
          </a:bodyPr>
          <a:lstStyle/>
          <a:p>
            <a:r>
              <a:rPr lang="en-US" sz="1000" dirty="0">
                <a:latin typeface="Noto Sans" panose="020B0502040504020204" pitchFamily="34" charset="0"/>
                <a:ea typeface="Noto Sans" panose="020B0502040504020204" pitchFamily="34" charset="0"/>
                <a:cs typeface="Noto Sans" panose="020B0502040504020204" pitchFamily="34" charset="0"/>
              </a:rPr>
              <a:t>Fariselli, L., Freedman, J., &amp; Ghini, M. (2013). White Paper: Linking bottom line performance to emotional intelligence and organizational climate. Retrieved September 18, 2014 from 6seconds.org. </a:t>
            </a:r>
          </a:p>
        </p:txBody>
      </p:sp>
    </p:spTree>
    <p:extLst>
      <p:ext uri="{BB962C8B-B14F-4D97-AF65-F5344CB8AC3E}">
        <p14:creationId xmlns:p14="http://schemas.microsoft.com/office/powerpoint/2010/main" val="14585834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A311E18-D884-28E8-7DB8-8136D165CC87}"/>
              </a:ext>
            </a:extLst>
          </p:cNvPr>
          <p:cNvGraphicFramePr>
            <a:graphicFrameLocks noGrp="1"/>
          </p:cNvGraphicFramePr>
          <p:nvPr>
            <p:ph idx="1"/>
          </p:nvPr>
        </p:nvGraphicFramePr>
        <p:xfrm>
          <a:off x="841375" y="1646238"/>
          <a:ext cx="10515600" cy="3087229"/>
        </p:xfrm>
        <a:graphic>
          <a:graphicData uri="http://schemas.openxmlformats.org/drawingml/2006/table">
            <a:tbl>
              <a:tblPr firstRow="1" bandRow="1">
                <a:tableStyleId>{2D5ABB26-0587-4C30-8999-92F81FD0307C}</a:tableStyleId>
              </a:tblPr>
              <a:tblGrid>
                <a:gridCol w="2628900">
                  <a:extLst>
                    <a:ext uri="{9D8B030D-6E8A-4147-A177-3AD203B41FA5}">
                      <a16:colId xmlns:a16="http://schemas.microsoft.com/office/drawing/2014/main" val="382845940"/>
                    </a:ext>
                  </a:extLst>
                </a:gridCol>
                <a:gridCol w="2628900">
                  <a:extLst>
                    <a:ext uri="{9D8B030D-6E8A-4147-A177-3AD203B41FA5}">
                      <a16:colId xmlns:a16="http://schemas.microsoft.com/office/drawing/2014/main" val="3943642719"/>
                    </a:ext>
                  </a:extLst>
                </a:gridCol>
                <a:gridCol w="2628900">
                  <a:extLst>
                    <a:ext uri="{9D8B030D-6E8A-4147-A177-3AD203B41FA5}">
                      <a16:colId xmlns:a16="http://schemas.microsoft.com/office/drawing/2014/main" val="945033340"/>
                    </a:ext>
                  </a:extLst>
                </a:gridCol>
                <a:gridCol w="2628900">
                  <a:extLst>
                    <a:ext uri="{9D8B030D-6E8A-4147-A177-3AD203B41FA5}">
                      <a16:colId xmlns:a16="http://schemas.microsoft.com/office/drawing/2014/main" val="2023859126"/>
                    </a:ext>
                  </a:extLst>
                </a:gridCol>
              </a:tblGrid>
              <a:tr h="728472">
                <a:tc>
                  <a:txBody>
                    <a:bodyPr/>
                    <a:lstStyle/>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Self-</a:t>
                      </a:r>
                    </a:p>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Awareness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2"/>
                    </a:solidFill>
                  </a:tcPr>
                </a:tc>
                <a:tc>
                  <a:txBody>
                    <a:bodyPr/>
                    <a:lstStyle/>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Self-</a:t>
                      </a:r>
                    </a:p>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3"/>
                    </a:solidFill>
                  </a:tcPr>
                </a:tc>
                <a:tc>
                  <a:txBody>
                    <a:bodyPr/>
                    <a:lstStyle/>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Social Awareness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4"/>
                    </a:solidFill>
                  </a:tcPr>
                </a:tc>
                <a:tc>
                  <a:txBody>
                    <a:bodyPr/>
                    <a:lstStyle/>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Relationship</a:t>
                      </a:r>
                    </a:p>
                    <a:p>
                      <a:pPr algn="ct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solidFill>
                  </a:tcPr>
                </a:tc>
                <a:extLst>
                  <a:ext uri="{0D108BD9-81ED-4DB2-BD59-A6C34878D82A}">
                    <a16:rowId xmlns:a16="http://schemas.microsoft.com/office/drawing/2014/main" val="1392011713"/>
                  </a:ext>
                </a:extLst>
              </a:tr>
              <a:tr h="2358757">
                <a:tc>
                  <a:txBody>
                    <a:bodyPr/>
                    <a:lstStyle/>
                    <a:p>
                      <a:endParaRPr lang="en-US" sz="12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753842"/>
                  </a:ext>
                </a:extLst>
              </a:tr>
            </a:tbl>
          </a:graphicData>
        </a:graphic>
      </p:graphicFrame>
      <p:sp>
        <p:nvSpPr>
          <p:cNvPr id="3" name="Title 2">
            <a:extLst>
              <a:ext uri="{FF2B5EF4-FFF2-40B4-BE49-F238E27FC236}">
                <a16:creationId xmlns:a16="http://schemas.microsoft.com/office/drawing/2014/main" id="{F79063F6-DCA1-D6C6-7867-5831ADAB2FDE}"/>
              </a:ext>
            </a:extLst>
          </p:cNvPr>
          <p:cNvSpPr>
            <a:spLocks noGrp="1"/>
          </p:cNvSpPr>
          <p:nvPr>
            <p:ph type="title"/>
          </p:nvPr>
        </p:nvSpPr>
        <p:spPr/>
        <p:txBody>
          <a:bodyPr/>
          <a:lstStyle/>
          <a:p>
            <a:r>
              <a:rPr lang="en-US" dirty="0"/>
              <a:t>Four Areas of Emotional Intelligence</a:t>
            </a:r>
          </a:p>
        </p:txBody>
      </p:sp>
      <p:sp>
        <p:nvSpPr>
          <p:cNvPr id="5" name="TextBox 4">
            <a:extLst>
              <a:ext uri="{FF2B5EF4-FFF2-40B4-BE49-F238E27FC236}">
                <a16:creationId xmlns:a16="http://schemas.microsoft.com/office/drawing/2014/main" id="{C5E75771-BA38-A817-3986-4E5C0FEAD2FE}"/>
              </a:ext>
            </a:extLst>
          </p:cNvPr>
          <p:cNvSpPr txBox="1"/>
          <p:nvPr/>
        </p:nvSpPr>
        <p:spPr>
          <a:xfrm>
            <a:off x="2813713" y="5266353"/>
            <a:ext cx="6564573" cy="646331"/>
          </a:xfrm>
          <a:prstGeom prst="rect">
            <a:avLst/>
          </a:prstGeom>
          <a:noFill/>
        </p:spPr>
        <p:txBody>
          <a:bodyPr wrap="square" rtlCol="0">
            <a:spAutoFit/>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With your group, place the descriptors under the correct area of emotional intelligence.</a:t>
            </a:r>
          </a:p>
        </p:txBody>
      </p:sp>
    </p:spTree>
    <p:extLst>
      <p:ext uri="{BB962C8B-B14F-4D97-AF65-F5344CB8AC3E}">
        <p14:creationId xmlns:p14="http://schemas.microsoft.com/office/powerpoint/2010/main" val="1759434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7E861-CDA8-C7DF-F5B6-3F3C6E0A9935}"/>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2D77E92-7300-0A07-CDA7-B8EA92EAA3F9}"/>
              </a:ext>
            </a:extLst>
          </p:cNvPr>
          <p:cNvGraphicFramePr>
            <a:graphicFrameLocks noGrp="1"/>
          </p:cNvGraphicFramePr>
          <p:nvPr>
            <p:ph idx="1"/>
          </p:nvPr>
        </p:nvGraphicFramePr>
        <p:xfrm>
          <a:off x="841375" y="1646238"/>
          <a:ext cx="10515600" cy="4467959"/>
        </p:xfrm>
        <a:graphic>
          <a:graphicData uri="http://schemas.openxmlformats.org/drawingml/2006/table">
            <a:tbl>
              <a:tblPr firstRow="1" bandRow="1">
                <a:tableStyleId>{2D5ABB26-0587-4C30-8999-92F81FD0307C}</a:tableStyleId>
              </a:tblPr>
              <a:tblGrid>
                <a:gridCol w="2628900">
                  <a:extLst>
                    <a:ext uri="{9D8B030D-6E8A-4147-A177-3AD203B41FA5}">
                      <a16:colId xmlns:a16="http://schemas.microsoft.com/office/drawing/2014/main" val="382845940"/>
                    </a:ext>
                  </a:extLst>
                </a:gridCol>
                <a:gridCol w="2628900">
                  <a:extLst>
                    <a:ext uri="{9D8B030D-6E8A-4147-A177-3AD203B41FA5}">
                      <a16:colId xmlns:a16="http://schemas.microsoft.com/office/drawing/2014/main" val="3943642719"/>
                    </a:ext>
                  </a:extLst>
                </a:gridCol>
                <a:gridCol w="2628900">
                  <a:extLst>
                    <a:ext uri="{9D8B030D-6E8A-4147-A177-3AD203B41FA5}">
                      <a16:colId xmlns:a16="http://schemas.microsoft.com/office/drawing/2014/main" val="945033340"/>
                    </a:ext>
                  </a:extLst>
                </a:gridCol>
                <a:gridCol w="2628900">
                  <a:extLst>
                    <a:ext uri="{9D8B030D-6E8A-4147-A177-3AD203B41FA5}">
                      <a16:colId xmlns:a16="http://schemas.microsoft.com/office/drawing/2014/main" val="2023859126"/>
                    </a:ext>
                  </a:extLst>
                </a:gridCol>
              </a:tblGrid>
              <a:tr h="1019851">
                <a:tc>
                  <a:txBody>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Self-</a:t>
                      </a:r>
                    </a:p>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Awareness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2"/>
                    </a:solidFill>
                  </a:tcPr>
                </a:tc>
                <a:tc>
                  <a:txBody>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Self-</a:t>
                      </a:r>
                    </a:p>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3"/>
                    </a:solidFill>
                  </a:tcPr>
                </a:tc>
                <a:tc>
                  <a:txBody>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Social Awareness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4"/>
                    </a:solidFill>
                  </a:tcPr>
                </a:tc>
                <a:tc>
                  <a:txBody>
                    <a:bodyPr/>
                    <a:lstStyle/>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Relationship</a:t>
                      </a:r>
                    </a:p>
                    <a:p>
                      <a:pPr algn="ctr"/>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solidFill>
                  </a:tcPr>
                </a:tc>
                <a:extLst>
                  <a:ext uri="{0D108BD9-81ED-4DB2-BD59-A6C34878D82A}">
                    <a16:rowId xmlns:a16="http://schemas.microsoft.com/office/drawing/2014/main" val="1392011713"/>
                  </a:ext>
                </a:extLst>
              </a:tr>
              <a:tr h="3448108">
                <a:tc>
                  <a:txBody>
                    <a:bodyPr/>
                    <a:lstStyle/>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Know your story and how it affects you</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Make peace with your past</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Know your beliefs, your emotions, and your behavior patterns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Know your relationship patterns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Learn skills for breathing and relaxation</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Learn positive self-affirming beliefs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Learn skills for soothing and motivating yourself</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Maintain healthy eating and exercise</a:t>
                      </a:r>
                    </a:p>
                    <a:p>
                      <a:pPr>
                        <a:spcAft>
                          <a:spcPts val="600"/>
                        </a:spcAft>
                        <a:buClr>
                          <a:schemeClr val="tx2"/>
                        </a:buClr>
                      </a:pPr>
                      <a:endParaRPr lang="en-US" sz="16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Understand nonverbal social signals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Develop a positive view of others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Understand basic human emotional needs of others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Understand “games” and personal integrity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Develop skills for reflective empathy and listening</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Learn skills for healthy assertiveness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Learn conflict resolution skills</a:t>
                      </a:r>
                    </a:p>
                    <a:p>
                      <a:pPr marL="171450" indent="-171450">
                        <a:spcAft>
                          <a:spcPts val="600"/>
                        </a:spcAft>
                        <a:buClr>
                          <a:schemeClr val="tx2"/>
                        </a:buClr>
                        <a:buFont typeface="Arial" panose="020B0604020202020204" pitchFamily="34" charset="0"/>
                        <a:buChar char="•"/>
                      </a:pPr>
                      <a:r>
                        <a:rPr lang="en-US" sz="1600" dirty="0">
                          <a:latin typeface="Noto Sans" panose="020B0502040504020204" pitchFamily="34" charset="0"/>
                          <a:ea typeface="Noto Sans" panose="020B0502040504020204" pitchFamily="34" charset="0"/>
                          <a:cs typeface="Noto Sans" panose="020B0502040504020204" pitchFamily="34" charset="0"/>
                        </a:rPr>
                        <a:t>Develop skills for support and affirmation of 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753842"/>
                  </a:ext>
                </a:extLst>
              </a:tr>
            </a:tbl>
          </a:graphicData>
        </a:graphic>
      </p:graphicFrame>
      <p:sp>
        <p:nvSpPr>
          <p:cNvPr id="3" name="Title 2">
            <a:extLst>
              <a:ext uri="{FF2B5EF4-FFF2-40B4-BE49-F238E27FC236}">
                <a16:creationId xmlns:a16="http://schemas.microsoft.com/office/drawing/2014/main" id="{33A57EFE-F2EB-775F-52C5-E0FCA2A80989}"/>
              </a:ext>
            </a:extLst>
          </p:cNvPr>
          <p:cNvSpPr>
            <a:spLocks noGrp="1"/>
          </p:cNvSpPr>
          <p:nvPr>
            <p:ph type="title"/>
          </p:nvPr>
        </p:nvSpPr>
        <p:spPr/>
        <p:txBody>
          <a:bodyPr/>
          <a:lstStyle/>
          <a:p>
            <a:r>
              <a:rPr lang="en-US" dirty="0"/>
              <a:t>Four Areas of Emotional Intelligence</a:t>
            </a:r>
          </a:p>
        </p:txBody>
      </p:sp>
    </p:spTree>
    <p:extLst>
      <p:ext uri="{BB962C8B-B14F-4D97-AF65-F5344CB8AC3E}">
        <p14:creationId xmlns:p14="http://schemas.microsoft.com/office/powerpoint/2010/main" val="3523931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4A6BB4-C4D5-95C0-4AB2-D06E96A1908E}"/>
              </a:ext>
            </a:extLst>
          </p:cNvPr>
          <p:cNvSpPr>
            <a:spLocks noGrp="1"/>
          </p:cNvSpPr>
          <p:nvPr>
            <p:ph type="title"/>
          </p:nvPr>
        </p:nvSpPr>
        <p:spPr/>
        <p:txBody>
          <a:bodyPr>
            <a:normAutofit fontScale="90000"/>
          </a:bodyPr>
          <a:lstStyle/>
          <a:p>
            <a:r>
              <a:rPr lang="en-US" dirty="0"/>
              <a:t>What behaviors do emotionally intelligent people display?</a:t>
            </a:r>
          </a:p>
        </p:txBody>
      </p:sp>
      <p:sp>
        <p:nvSpPr>
          <p:cNvPr id="4" name="Content Placeholder 3">
            <a:extLst>
              <a:ext uri="{FF2B5EF4-FFF2-40B4-BE49-F238E27FC236}">
                <a16:creationId xmlns:a16="http://schemas.microsoft.com/office/drawing/2014/main" id="{75BA26E6-BB64-6C49-4DA9-2527D2B8B433}"/>
              </a:ext>
            </a:extLst>
          </p:cNvPr>
          <p:cNvSpPr>
            <a:spLocks noGrp="1"/>
          </p:cNvSpPr>
          <p:nvPr>
            <p:ph sz="half" idx="1"/>
          </p:nvPr>
        </p:nvSpPr>
        <p:spPr/>
        <p:txBody>
          <a:bodyPr/>
          <a:lstStyle/>
          <a:p>
            <a:r>
              <a:rPr lang="en-US" dirty="0"/>
              <a:t>Robust emotional vocabulary</a:t>
            </a:r>
          </a:p>
          <a:p>
            <a:r>
              <a:rPr lang="en-US" dirty="0"/>
              <a:t>Curious about people</a:t>
            </a:r>
          </a:p>
          <a:p>
            <a:r>
              <a:rPr lang="en-US" dirty="0"/>
              <a:t>Embrace change</a:t>
            </a:r>
          </a:p>
          <a:p>
            <a:r>
              <a:rPr lang="en-US" dirty="0"/>
              <a:t>Know their strengths and weaknesses</a:t>
            </a:r>
          </a:p>
          <a:p>
            <a:r>
              <a:rPr lang="en-US" dirty="0"/>
              <a:t>Good judge of character</a:t>
            </a:r>
          </a:p>
          <a:p>
            <a:r>
              <a:rPr lang="en-US" dirty="0"/>
              <a:t>Difficult to offend</a:t>
            </a:r>
          </a:p>
          <a:p>
            <a:r>
              <a:rPr lang="en-US" dirty="0"/>
              <a:t>Knows how to say no</a:t>
            </a:r>
          </a:p>
          <a:p>
            <a:r>
              <a:rPr lang="en-US" dirty="0"/>
              <a:t>Let go of mistakes</a:t>
            </a:r>
          </a:p>
          <a:p>
            <a:r>
              <a:rPr lang="en-US" dirty="0"/>
              <a:t>Give and expect nothing in return</a:t>
            </a:r>
          </a:p>
        </p:txBody>
      </p:sp>
      <p:sp>
        <p:nvSpPr>
          <p:cNvPr id="5" name="Content Placeholder 4">
            <a:extLst>
              <a:ext uri="{FF2B5EF4-FFF2-40B4-BE49-F238E27FC236}">
                <a16:creationId xmlns:a16="http://schemas.microsoft.com/office/drawing/2014/main" id="{433507A5-622F-B727-2272-C35DA6F515D3}"/>
              </a:ext>
            </a:extLst>
          </p:cNvPr>
          <p:cNvSpPr>
            <a:spLocks noGrp="1"/>
          </p:cNvSpPr>
          <p:nvPr>
            <p:ph sz="half" idx="2"/>
          </p:nvPr>
        </p:nvSpPr>
        <p:spPr/>
        <p:txBody>
          <a:bodyPr/>
          <a:lstStyle/>
          <a:p>
            <a:r>
              <a:rPr lang="en-US" dirty="0"/>
              <a:t>Do not hold grudges</a:t>
            </a:r>
          </a:p>
          <a:p>
            <a:r>
              <a:rPr lang="en-US" dirty="0"/>
              <a:t>Neutralize toxic people</a:t>
            </a:r>
          </a:p>
          <a:p>
            <a:r>
              <a:rPr lang="en-US" dirty="0"/>
              <a:t>Do not seek perfection</a:t>
            </a:r>
          </a:p>
          <a:p>
            <a:r>
              <a:rPr lang="en-US" dirty="0"/>
              <a:t>Appreciate what they have</a:t>
            </a:r>
          </a:p>
          <a:p>
            <a:r>
              <a:rPr lang="en-US" dirty="0"/>
              <a:t>Disconnect</a:t>
            </a:r>
          </a:p>
          <a:p>
            <a:r>
              <a:rPr lang="en-US" dirty="0"/>
              <a:t>Limit caffeine intake</a:t>
            </a:r>
          </a:p>
          <a:p>
            <a:r>
              <a:rPr lang="en-US" dirty="0"/>
              <a:t>Get enough sleep</a:t>
            </a:r>
          </a:p>
          <a:p>
            <a:r>
              <a:rPr lang="en-US" dirty="0"/>
              <a:t>Stop negative self-talk</a:t>
            </a:r>
          </a:p>
          <a:p>
            <a:r>
              <a:rPr lang="en-US" dirty="0"/>
              <a:t>Does not let anyone limit their joy</a:t>
            </a:r>
          </a:p>
        </p:txBody>
      </p:sp>
    </p:spTree>
    <p:extLst>
      <p:ext uri="{BB962C8B-B14F-4D97-AF65-F5344CB8AC3E}">
        <p14:creationId xmlns:p14="http://schemas.microsoft.com/office/powerpoint/2010/main" val="302093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6BB-B7A8-5091-5535-53B0F2B6E1DE}"/>
              </a:ext>
            </a:extLst>
          </p:cNvPr>
          <p:cNvSpPr>
            <a:spLocks noGrp="1"/>
          </p:cNvSpPr>
          <p:nvPr>
            <p:ph type="title"/>
          </p:nvPr>
        </p:nvSpPr>
        <p:spPr/>
        <p:txBody>
          <a:bodyPr/>
          <a:lstStyle/>
          <a:p>
            <a:r>
              <a:rPr lang="en-US" dirty="0"/>
              <a:t>Empathetic Listening</a:t>
            </a:r>
          </a:p>
        </p:txBody>
      </p:sp>
      <p:sp>
        <p:nvSpPr>
          <p:cNvPr id="3" name="Text Placeholder 2">
            <a:extLst>
              <a:ext uri="{FF2B5EF4-FFF2-40B4-BE49-F238E27FC236}">
                <a16:creationId xmlns:a16="http://schemas.microsoft.com/office/drawing/2014/main" id="{DBB923B7-7F6E-F5A6-8EF1-FB1C306CE14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06393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6E330C-1F92-AF03-DDA1-DF2047896DB7}"/>
              </a:ext>
            </a:extLst>
          </p:cNvPr>
          <p:cNvSpPr>
            <a:spLocks noGrp="1"/>
          </p:cNvSpPr>
          <p:nvPr>
            <p:ph idx="1"/>
          </p:nvPr>
        </p:nvSpPr>
        <p:spPr/>
        <p:txBody>
          <a:bodyPr/>
          <a:lstStyle/>
          <a:p>
            <a:r>
              <a:rPr lang="en-US" dirty="0"/>
              <a:t>How have you used your empathy and emotional intelligence to navigate a socially challenging situation, and what did you learn about yourself and others in the process?</a:t>
            </a:r>
          </a:p>
          <a:p>
            <a:endParaRPr lang="en-US" dirty="0"/>
          </a:p>
          <a:p>
            <a:r>
              <a:rPr lang="en-US" dirty="0"/>
              <a:t>Recall a time when you noticed a social cue that others might have missed. How did your awareness of this cue affect your response and the overall interaction?</a:t>
            </a:r>
          </a:p>
          <a:p>
            <a:pPr marL="0" indent="0">
              <a:buNone/>
            </a:pPr>
            <a:endParaRPr lang="en-US" dirty="0"/>
          </a:p>
        </p:txBody>
      </p:sp>
      <p:sp>
        <p:nvSpPr>
          <p:cNvPr id="3" name="Title 2">
            <a:extLst>
              <a:ext uri="{FF2B5EF4-FFF2-40B4-BE49-F238E27FC236}">
                <a16:creationId xmlns:a16="http://schemas.microsoft.com/office/drawing/2014/main" id="{7E478F54-FA72-F85C-E4B8-4327F84A891E}"/>
              </a:ext>
            </a:extLst>
          </p:cNvPr>
          <p:cNvSpPr>
            <a:spLocks noGrp="1"/>
          </p:cNvSpPr>
          <p:nvPr>
            <p:ph type="title"/>
          </p:nvPr>
        </p:nvSpPr>
        <p:spPr/>
        <p:txBody>
          <a:bodyPr/>
          <a:lstStyle/>
          <a:p>
            <a:r>
              <a:rPr lang="en-US" dirty="0"/>
              <a:t>Thoughts and Reflections</a:t>
            </a:r>
          </a:p>
        </p:txBody>
      </p:sp>
    </p:spTree>
    <p:extLst>
      <p:ext uri="{BB962C8B-B14F-4D97-AF65-F5344CB8AC3E}">
        <p14:creationId xmlns:p14="http://schemas.microsoft.com/office/powerpoint/2010/main" val="37340672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The Empathy Lens</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Autofit/>
          </a:bodyPr>
          <a:lstStyle/>
          <a:p>
            <a:pPr marL="457200" indent="-457200">
              <a:buFont typeface="+mj-lt"/>
              <a:buAutoNum type="arabicPeriod"/>
            </a:pPr>
            <a:r>
              <a:rPr lang="en-US" sz="1600" dirty="0"/>
              <a:t>Build empathy by reflecting on others’ experiences and emotions. Think about someone facing a challenge:</a:t>
            </a:r>
          </a:p>
          <a:p>
            <a:pPr marL="804863"/>
            <a:r>
              <a:rPr lang="en-US" sz="1400" dirty="0"/>
              <a:t>A new student feeling nervous on their first day at school.</a:t>
            </a:r>
          </a:p>
          <a:p>
            <a:pPr marL="804863"/>
            <a:r>
              <a:rPr lang="en-US" sz="1400" dirty="0"/>
              <a:t>A friend dealing with a disagreement in their peer group.</a:t>
            </a:r>
          </a:p>
          <a:p>
            <a:pPr marL="804863"/>
            <a:r>
              <a:rPr lang="en-US" sz="1400" dirty="0"/>
              <a:t>A community member working through financial stress.</a:t>
            </a:r>
          </a:p>
          <a:p>
            <a:pPr marL="457200" indent="-457200">
              <a:buFont typeface="+mj-lt"/>
              <a:buAutoNum type="arabicPeriod" startAt="2"/>
            </a:pPr>
            <a:r>
              <a:rPr lang="en-US" sz="1600" dirty="0"/>
              <a:t>Ask yourself:</a:t>
            </a:r>
          </a:p>
          <a:p>
            <a:pPr lvl="1">
              <a:buFont typeface="Arial" panose="020B0604020202020204" pitchFamily="34" charset="0"/>
              <a:buChar char="•"/>
            </a:pPr>
            <a:r>
              <a:rPr lang="en-US" sz="1400" dirty="0"/>
              <a:t>How might this person feel in the situation?</a:t>
            </a:r>
          </a:p>
          <a:p>
            <a:pPr lvl="1">
              <a:buFont typeface="Arial" panose="020B0604020202020204" pitchFamily="34" charset="0"/>
              <a:buChar char="•"/>
            </a:pPr>
            <a:r>
              <a:rPr lang="en-US" sz="1400" dirty="0"/>
              <a:t>What support might they need?</a:t>
            </a:r>
          </a:p>
          <a:p>
            <a:pPr marL="457200" indent="-457200">
              <a:buFont typeface="+mj-lt"/>
              <a:buAutoNum type="arabicPeriod" startAt="2"/>
            </a:pPr>
            <a:r>
              <a:rPr lang="en-US" sz="1600" dirty="0"/>
              <a:t>Write a letter to the person in the scenario. Be sure to:</a:t>
            </a:r>
          </a:p>
          <a:p>
            <a:pPr marL="804863"/>
            <a:r>
              <a:rPr lang="en-US" sz="1400" dirty="0"/>
              <a:t>Acknowledge the emotions the person might be feeling.</a:t>
            </a:r>
          </a:p>
          <a:p>
            <a:pPr marL="804863"/>
            <a:r>
              <a:rPr lang="en-US" sz="1400" dirty="0"/>
              <a:t>Offer encouragement or advice.</a:t>
            </a:r>
          </a:p>
          <a:p>
            <a:pPr marL="804863"/>
            <a:r>
              <a:rPr lang="en-US" sz="1400" dirty="0"/>
              <a:t>Share a personal story or insight to help the person feel understood.</a:t>
            </a:r>
          </a:p>
          <a:p>
            <a:endParaRPr lang="en-US" sz="2200" dirty="0"/>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D062352E-A2B3-8524-4A7A-F6D82D53838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Brené Brown on Empathy">
            <a:hlinkClick r:id="" action="ppaction://media"/>
            <a:extLst>
              <a:ext uri="{FF2B5EF4-FFF2-40B4-BE49-F238E27FC236}">
                <a16:creationId xmlns:a16="http://schemas.microsoft.com/office/drawing/2014/main" id="{F9554E76-7DD5-4697-648C-D01A40227959}"/>
              </a:ext>
            </a:extLst>
          </p:cNvPr>
          <p:cNvPicPr>
            <a:picLocks noGrp="1" noRot="1" noChangeAspect="1"/>
          </p:cNvPicPr>
          <p:nvPr>
            <p:ph idx="1"/>
            <a:videoFile r:link="rId1"/>
          </p:nvPr>
        </p:nvPicPr>
        <p:blipFill>
          <a:blip r:embed="rId4"/>
          <a:stretch>
            <a:fillRect/>
          </a:stretch>
        </p:blipFill>
        <p:spPr>
          <a:xfrm>
            <a:off x="2035791" y="1627221"/>
            <a:ext cx="8120417" cy="4588036"/>
          </a:xfrm>
          <a:prstGeom prst="rect">
            <a:avLst/>
          </a:prstGeom>
        </p:spPr>
      </p:pic>
      <p:sp>
        <p:nvSpPr>
          <p:cNvPr id="3" name="Title 2">
            <a:extLst>
              <a:ext uri="{FF2B5EF4-FFF2-40B4-BE49-F238E27FC236}">
                <a16:creationId xmlns:a16="http://schemas.microsoft.com/office/drawing/2014/main" id="{59AEBE4F-99F2-E18B-93CE-1F849A5F71C7}"/>
              </a:ext>
            </a:extLst>
          </p:cNvPr>
          <p:cNvSpPr>
            <a:spLocks noGrp="1"/>
          </p:cNvSpPr>
          <p:nvPr>
            <p:ph type="title"/>
          </p:nvPr>
        </p:nvSpPr>
        <p:spPr/>
        <p:txBody>
          <a:bodyPr/>
          <a:lstStyle/>
          <a:p>
            <a:r>
              <a:rPr lang="en-US" dirty="0"/>
              <a:t>Empathy v. Sympathy</a:t>
            </a:r>
          </a:p>
        </p:txBody>
      </p:sp>
    </p:spTree>
    <p:extLst>
      <p:ext uri="{BB962C8B-B14F-4D97-AF65-F5344CB8AC3E}">
        <p14:creationId xmlns:p14="http://schemas.microsoft.com/office/powerpoint/2010/main" val="114833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FAA99-0F95-145F-1E87-7FB72668EFBF}"/>
              </a:ext>
            </a:extLst>
          </p:cNvPr>
          <p:cNvSpPr>
            <a:spLocks noGrp="1"/>
          </p:cNvSpPr>
          <p:nvPr>
            <p:ph type="title"/>
          </p:nvPr>
        </p:nvSpPr>
        <p:spPr/>
        <p:txBody>
          <a:bodyPr/>
          <a:lstStyle/>
          <a:p>
            <a:r>
              <a:rPr lang="en-US" dirty="0"/>
              <a:t>Empathy v. Sympathy Defined</a:t>
            </a:r>
          </a:p>
        </p:txBody>
      </p:sp>
      <p:sp>
        <p:nvSpPr>
          <p:cNvPr id="3" name="Content Placeholder 2">
            <a:extLst>
              <a:ext uri="{FF2B5EF4-FFF2-40B4-BE49-F238E27FC236}">
                <a16:creationId xmlns:a16="http://schemas.microsoft.com/office/drawing/2014/main" id="{7248C5EE-D624-AB8A-39A0-DE758BFF0945}"/>
              </a:ext>
            </a:extLst>
          </p:cNvPr>
          <p:cNvSpPr>
            <a:spLocks noGrp="1"/>
          </p:cNvSpPr>
          <p:nvPr>
            <p:ph sz="half" idx="1"/>
          </p:nvPr>
        </p:nvSpPr>
        <p:spPr>
          <a:xfrm>
            <a:off x="838200" y="1737360"/>
            <a:ext cx="1625600" cy="4389120"/>
          </a:xfrm>
        </p:spPr>
        <p:txBody>
          <a:bodyPr/>
          <a:lstStyle/>
          <a:p>
            <a:pPr marL="0" indent="0">
              <a:buNone/>
            </a:pPr>
            <a:r>
              <a:rPr lang="en-US" b="1" dirty="0">
                <a:solidFill>
                  <a:schemeClr val="accent2"/>
                </a:solidFill>
              </a:rPr>
              <a:t>SYMPATHY</a:t>
            </a:r>
          </a:p>
          <a:p>
            <a:pPr marL="0" indent="0">
              <a:buNone/>
            </a:pPr>
            <a:r>
              <a:rPr lang="en-US" dirty="0"/>
              <a:t>The ability to feel sorry or pity for someone else’s misfortune.</a:t>
            </a:r>
          </a:p>
          <a:p>
            <a:pPr marL="0" indent="0">
              <a:buNone/>
            </a:pPr>
            <a:endParaRPr lang="en-US" dirty="0"/>
          </a:p>
        </p:txBody>
      </p:sp>
      <p:sp>
        <p:nvSpPr>
          <p:cNvPr id="4" name="Content Placeholder 3">
            <a:extLst>
              <a:ext uri="{FF2B5EF4-FFF2-40B4-BE49-F238E27FC236}">
                <a16:creationId xmlns:a16="http://schemas.microsoft.com/office/drawing/2014/main" id="{3A5CB5B6-386D-65DC-11F0-0A2450C98FD7}"/>
              </a:ext>
            </a:extLst>
          </p:cNvPr>
          <p:cNvSpPr>
            <a:spLocks noGrp="1"/>
          </p:cNvSpPr>
          <p:nvPr>
            <p:ph sz="half" idx="2"/>
          </p:nvPr>
        </p:nvSpPr>
        <p:spPr>
          <a:xfrm>
            <a:off x="9728200" y="1737360"/>
            <a:ext cx="1625600" cy="4389120"/>
          </a:xfrm>
        </p:spPr>
        <p:txBody>
          <a:bodyPr/>
          <a:lstStyle/>
          <a:p>
            <a:pPr marL="0" indent="0">
              <a:buNone/>
            </a:pPr>
            <a:r>
              <a:rPr lang="en-US" b="1" dirty="0">
                <a:solidFill>
                  <a:schemeClr val="accent1"/>
                </a:solidFill>
              </a:rPr>
              <a:t>EMPATHY</a:t>
            </a:r>
          </a:p>
          <a:p>
            <a:pPr marL="0" indent="0">
              <a:buNone/>
            </a:pPr>
            <a:r>
              <a:rPr lang="en-US" dirty="0"/>
              <a:t>The ability to understand other people’s feelings as if we are having them ourselves.</a:t>
            </a:r>
          </a:p>
          <a:p>
            <a:pPr marL="0" indent="0">
              <a:buNone/>
            </a:pPr>
            <a:endParaRPr lang="en-US" dirty="0"/>
          </a:p>
        </p:txBody>
      </p:sp>
      <p:pic>
        <p:nvPicPr>
          <p:cNvPr id="5" name="Picture 4">
            <a:extLst>
              <a:ext uri="{FF2B5EF4-FFF2-40B4-BE49-F238E27FC236}">
                <a16:creationId xmlns:a16="http://schemas.microsoft.com/office/drawing/2014/main" id="{DA531932-7C8B-78C2-8F66-60C16AA107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83199" y="1737360"/>
            <a:ext cx="7025602" cy="36965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5725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EB3C0B-6BC8-FB2D-D90F-8346C285AE6B}"/>
              </a:ext>
            </a:extLst>
          </p:cNvPr>
          <p:cNvSpPr>
            <a:spLocks noGrp="1"/>
          </p:cNvSpPr>
          <p:nvPr>
            <p:ph type="body" idx="1"/>
          </p:nvPr>
        </p:nvSpPr>
        <p:spPr/>
        <p:txBody>
          <a:bodyPr/>
          <a:lstStyle/>
          <a:p>
            <a:r>
              <a:rPr lang="en-US" dirty="0"/>
              <a:t>In the circle of life</a:t>
            </a:r>
          </a:p>
        </p:txBody>
      </p:sp>
      <p:sp>
        <p:nvSpPr>
          <p:cNvPr id="3" name="Content Placeholder 2">
            <a:extLst>
              <a:ext uri="{FF2B5EF4-FFF2-40B4-BE49-F238E27FC236}">
                <a16:creationId xmlns:a16="http://schemas.microsoft.com/office/drawing/2014/main" id="{4316A005-3D69-A33D-A5CE-0FDA80827D60}"/>
              </a:ext>
            </a:extLst>
          </p:cNvPr>
          <p:cNvSpPr>
            <a:spLocks noGrp="1"/>
          </p:cNvSpPr>
          <p:nvPr>
            <p:ph sz="half" idx="2"/>
          </p:nvPr>
        </p:nvSpPr>
        <p:spPr/>
        <p:txBody>
          <a:bodyPr/>
          <a:lstStyle/>
          <a:p>
            <a:pPr marL="0" indent="0">
              <a:buNone/>
            </a:pPr>
            <a:r>
              <a:rPr lang="en-US" dirty="0"/>
              <a:t>It is essential to recognize the importance of empathy in the:</a:t>
            </a:r>
          </a:p>
          <a:p>
            <a:r>
              <a:rPr lang="en-US" dirty="0"/>
              <a:t>Workplace </a:t>
            </a:r>
          </a:p>
          <a:p>
            <a:r>
              <a:rPr lang="en-US" dirty="0"/>
              <a:t>School</a:t>
            </a:r>
          </a:p>
          <a:p>
            <a:r>
              <a:rPr lang="en-US" dirty="0"/>
              <a:t>Community </a:t>
            </a:r>
          </a:p>
          <a:p>
            <a:r>
              <a:rPr lang="en-US" dirty="0"/>
              <a:t>Home</a:t>
            </a:r>
          </a:p>
          <a:p>
            <a:r>
              <a:rPr lang="en-US" dirty="0"/>
              <a:t>Social Relationships</a:t>
            </a:r>
          </a:p>
        </p:txBody>
      </p:sp>
      <p:sp>
        <p:nvSpPr>
          <p:cNvPr id="4" name="Text Placeholder 3">
            <a:extLst>
              <a:ext uri="{FF2B5EF4-FFF2-40B4-BE49-F238E27FC236}">
                <a16:creationId xmlns:a16="http://schemas.microsoft.com/office/drawing/2014/main" id="{364F9E4B-DC0B-D026-ABE4-BBDD59F898D2}"/>
              </a:ext>
            </a:extLst>
          </p:cNvPr>
          <p:cNvSpPr>
            <a:spLocks noGrp="1"/>
          </p:cNvSpPr>
          <p:nvPr>
            <p:ph type="body" sz="quarter" idx="3"/>
          </p:nvPr>
        </p:nvSpPr>
        <p:spPr/>
        <p:txBody>
          <a:bodyPr/>
          <a:lstStyle/>
          <a:p>
            <a:r>
              <a:rPr lang="en-US" dirty="0"/>
              <a:t>In the 21</a:t>
            </a:r>
            <a:r>
              <a:rPr lang="en-US" baseline="30000" dirty="0"/>
              <a:t>st</a:t>
            </a:r>
            <a:r>
              <a:rPr lang="en-US" dirty="0"/>
              <a:t> Century</a:t>
            </a:r>
          </a:p>
        </p:txBody>
      </p:sp>
      <p:sp>
        <p:nvSpPr>
          <p:cNvPr id="5" name="Content Placeholder 4">
            <a:extLst>
              <a:ext uri="{FF2B5EF4-FFF2-40B4-BE49-F238E27FC236}">
                <a16:creationId xmlns:a16="http://schemas.microsoft.com/office/drawing/2014/main" id="{934F4DBD-F535-82E3-1B98-5EE3AA3AEA64}"/>
              </a:ext>
            </a:extLst>
          </p:cNvPr>
          <p:cNvSpPr>
            <a:spLocks noGrp="1"/>
          </p:cNvSpPr>
          <p:nvPr>
            <p:ph sz="quarter" idx="4"/>
          </p:nvPr>
        </p:nvSpPr>
        <p:spPr/>
        <p:txBody>
          <a:bodyPr/>
          <a:lstStyle/>
          <a:p>
            <a:r>
              <a:rPr lang="en-US" dirty="0"/>
              <a:t>Ability to understand others’ viewpoints &amp; feelings</a:t>
            </a:r>
          </a:p>
          <a:p>
            <a:r>
              <a:rPr lang="en-US" dirty="0"/>
              <a:t>Use this understanding to improve the quality of:</a:t>
            </a:r>
          </a:p>
          <a:p>
            <a:pPr lvl="1"/>
            <a:r>
              <a:rPr lang="en-US" dirty="0"/>
              <a:t>Personal &amp; Professional Relationships</a:t>
            </a:r>
          </a:p>
          <a:p>
            <a:pPr lvl="1"/>
            <a:r>
              <a:rPr lang="en-US" dirty="0"/>
              <a:t>Behaviors</a:t>
            </a:r>
          </a:p>
          <a:p>
            <a:pPr lvl="1"/>
            <a:r>
              <a:rPr lang="en-US" dirty="0"/>
              <a:t>Teambuilding </a:t>
            </a:r>
          </a:p>
          <a:p>
            <a:pPr lvl="1"/>
            <a:r>
              <a:rPr lang="en-US" dirty="0"/>
              <a:t>Performance</a:t>
            </a:r>
          </a:p>
          <a:p>
            <a:endParaRPr lang="en-US" dirty="0"/>
          </a:p>
        </p:txBody>
      </p:sp>
      <p:sp>
        <p:nvSpPr>
          <p:cNvPr id="6" name="Title 5">
            <a:extLst>
              <a:ext uri="{FF2B5EF4-FFF2-40B4-BE49-F238E27FC236}">
                <a16:creationId xmlns:a16="http://schemas.microsoft.com/office/drawing/2014/main" id="{298D38B9-605F-25B0-B10D-D771C5470CC2}"/>
              </a:ext>
            </a:extLst>
          </p:cNvPr>
          <p:cNvSpPr>
            <a:spLocks noGrp="1"/>
          </p:cNvSpPr>
          <p:nvPr>
            <p:ph type="title"/>
          </p:nvPr>
        </p:nvSpPr>
        <p:spPr/>
        <p:txBody>
          <a:bodyPr/>
          <a:lstStyle/>
          <a:p>
            <a:r>
              <a:rPr lang="en-US" dirty="0"/>
              <a:t>Empathy Matters</a:t>
            </a:r>
          </a:p>
        </p:txBody>
      </p:sp>
    </p:spTree>
    <p:extLst>
      <p:ext uri="{BB962C8B-B14F-4D97-AF65-F5344CB8AC3E}">
        <p14:creationId xmlns:p14="http://schemas.microsoft.com/office/powerpoint/2010/main" val="3343133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E910B20-0F68-419E-BF52-74A57B237AB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505354" y="1385736"/>
            <a:ext cx="4399207" cy="5208368"/>
          </a:xfrm>
          <a:prstGeom prst="rect">
            <a:avLst/>
          </a:prstGeom>
        </p:spPr>
      </p:pic>
      <p:sp>
        <p:nvSpPr>
          <p:cNvPr id="2" name="Title 1">
            <a:extLst>
              <a:ext uri="{FF2B5EF4-FFF2-40B4-BE49-F238E27FC236}">
                <a16:creationId xmlns:a16="http://schemas.microsoft.com/office/drawing/2014/main" id="{9E678C2A-8F54-5467-3CC6-98D63E7E7135}"/>
              </a:ext>
            </a:extLst>
          </p:cNvPr>
          <p:cNvSpPr>
            <a:spLocks noGrp="1"/>
          </p:cNvSpPr>
          <p:nvPr>
            <p:ph type="title"/>
          </p:nvPr>
        </p:nvSpPr>
        <p:spPr/>
        <p:txBody>
          <a:bodyPr>
            <a:normAutofit fontScale="90000"/>
          </a:bodyPr>
          <a:lstStyle/>
          <a:p>
            <a:r>
              <a:rPr lang="en-US" dirty="0"/>
              <a:t>What does it mean to validate someone’s feelings or perceptions?</a:t>
            </a:r>
          </a:p>
        </p:txBody>
      </p:sp>
      <p:sp>
        <p:nvSpPr>
          <p:cNvPr id="3" name="Content Placeholder 2">
            <a:extLst>
              <a:ext uri="{FF2B5EF4-FFF2-40B4-BE49-F238E27FC236}">
                <a16:creationId xmlns:a16="http://schemas.microsoft.com/office/drawing/2014/main" id="{63D58B25-CE4C-4ABB-5507-A61FEB65A57E}"/>
              </a:ext>
            </a:extLst>
          </p:cNvPr>
          <p:cNvSpPr>
            <a:spLocks noGrp="1"/>
          </p:cNvSpPr>
          <p:nvPr>
            <p:ph sz="half" idx="1"/>
          </p:nvPr>
        </p:nvSpPr>
        <p:spPr/>
        <p:txBody>
          <a:bodyPr anchor="ctr"/>
          <a:lstStyle/>
          <a:p>
            <a:pPr marL="0" indent="0">
              <a:buNone/>
            </a:pPr>
            <a:r>
              <a:rPr lang="en-US" dirty="0"/>
              <a:t>Recognition or affirmation that a person or their feelings or opinions are valid or worthwhile</a:t>
            </a:r>
          </a:p>
        </p:txBody>
      </p:sp>
    </p:spTree>
    <p:extLst>
      <p:ext uri="{BB962C8B-B14F-4D97-AF65-F5344CB8AC3E}">
        <p14:creationId xmlns:p14="http://schemas.microsoft.com/office/powerpoint/2010/main" val="194343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1B330-3040-2AB8-907D-A7BA0AE80D47}"/>
              </a:ext>
            </a:extLst>
          </p:cNvPr>
          <p:cNvSpPr>
            <a:spLocks noGrp="1"/>
          </p:cNvSpPr>
          <p:nvPr>
            <p:ph type="title"/>
          </p:nvPr>
        </p:nvSpPr>
        <p:spPr/>
        <p:txBody>
          <a:bodyPr/>
          <a:lstStyle/>
          <a:p>
            <a:r>
              <a:rPr lang="en-US" dirty="0"/>
              <a:t>How to Validate Others’ Feelings &amp; Perceptions</a:t>
            </a:r>
          </a:p>
        </p:txBody>
      </p:sp>
      <p:sp>
        <p:nvSpPr>
          <p:cNvPr id="3" name="Content Placeholder 2">
            <a:extLst>
              <a:ext uri="{FF2B5EF4-FFF2-40B4-BE49-F238E27FC236}">
                <a16:creationId xmlns:a16="http://schemas.microsoft.com/office/drawing/2014/main" id="{D529053C-5DC6-6B43-BA76-1F3F11E47080}"/>
              </a:ext>
            </a:extLst>
          </p:cNvPr>
          <p:cNvSpPr>
            <a:spLocks noGrp="1"/>
          </p:cNvSpPr>
          <p:nvPr>
            <p:ph sz="half" idx="1"/>
          </p:nvPr>
        </p:nvSpPr>
        <p:spPr/>
        <p:txBody>
          <a:bodyPr>
            <a:normAutofit fontScale="85000" lnSpcReduction="10000"/>
          </a:bodyPr>
          <a:lstStyle/>
          <a:p>
            <a:r>
              <a:rPr lang="en-US" b="1" dirty="0"/>
              <a:t>Acknowledge</a:t>
            </a:r>
            <a:r>
              <a:rPr lang="en-US" dirty="0"/>
              <a:t> that you heard them without judgement</a:t>
            </a:r>
          </a:p>
          <a:p>
            <a:r>
              <a:rPr lang="en-US" dirty="0"/>
              <a:t>Recognize that validation is </a:t>
            </a:r>
            <a:r>
              <a:rPr lang="en-US" b="1" dirty="0"/>
              <a:t>not the same thing as agreement</a:t>
            </a:r>
          </a:p>
          <a:p>
            <a:r>
              <a:rPr lang="en-US" dirty="0"/>
              <a:t>Demonstrate an </a:t>
            </a:r>
            <a:r>
              <a:rPr lang="en-US" b="1" dirty="0"/>
              <a:t>unconditional positive regard</a:t>
            </a:r>
            <a:r>
              <a:rPr lang="en-US" dirty="0"/>
              <a:t> (UPR)</a:t>
            </a:r>
          </a:p>
          <a:p>
            <a:pPr lvl="1"/>
            <a:r>
              <a:rPr lang="en-US" dirty="0"/>
              <a:t>UPR is a concept developed by psychologist Carl Rogers </a:t>
            </a:r>
          </a:p>
          <a:p>
            <a:pPr lvl="1"/>
            <a:r>
              <a:rPr lang="en-US" dirty="0"/>
              <a:t>Term for being accepted, valued, and treated positively regardless of what one says or does</a:t>
            </a:r>
          </a:p>
          <a:p>
            <a:pPr lvl="1"/>
            <a:r>
              <a:rPr lang="en-US" dirty="0"/>
              <a:t>3 key ingredients to psychological well-being:</a:t>
            </a:r>
          </a:p>
          <a:p>
            <a:pPr lvl="2"/>
            <a:r>
              <a:rPr lang="en-US" dirty="0"/>
              <a:t>Unconditional positive regard</a:t>
            </a:r>
          </a:p>
          <a:p>
            <a:pPr lvl="2"/>
            <a:r>
              <a:rPr lang="en-US" dirty="0"/>
              <a:t>Empathy</a:t>
            </a:r>
          </a:p>
          <a:p>
            <a:pPr lvl="2"/>
            <a:r>
              <a:rPr lang="en-US" dirty="0"/>
              <a:t>Genuineness</a:t>
            </a:r>
          </a:p>
        </p:txBody>
      </p:sp>
      <p:pic>
        <p:nvPicPr>
          <p:cNvPr id="5" name="Content Placeholder 4">
            <a:extLst>
              <a:ext uri="{FF2B5EF4-FFF2-40B4-BE49-F238E27FC236}">
                <a16:creationId xmlns:a16="http://schemas.microsoft.com/office/drawing/2014/main" id="{FA50C9A9-8D62-1DE1-CF27-7ACED0536B3C}"/>
              </a:ext>
            </a:extLst>
          </p:cNvPr>
          <p:cNvPicPr>
            <a:picLocks noGrp="1" noChangeAspect="1"/>
          </p:cNvPicPr>
          <p:nvPr>
            <p:ph sz="half" idx="2"/>
          </p:nvPr>
        </p:nvPicPr>
        <p:blipFill>
          <a:blip r:embed="rId2"/>
          <a:stretch>
            <a:fillRect/>
          </a:stretch>
        </p:blipFill>
        <p:spPr>
          <a:xfrm>
            <a:off x="6172200" y="1856960"/>
            <a:ext cx="5181600" cy="4148967"/>
          </a:xfrm>
          <a:prstGeom prst="rect">
            <a:avLst/>
          </a:prstGeom>
        </p:spPr>
      </p:pic>
    </p:spTree>
    <p:extLst>
      <p:ext uri="{BB962C8B-B14F-4D97-AF65-F5344CB8AC3E}">
        <p14:creationId xmlns:p14="http://schemas.microsoft.com/office/powerpoint/2010/main" val="712660750"/>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6605</TotalTime>
  <Words>2841</Words>
  <Application>Microsoft Office PowerPoint</Application>
  <PresentationFormat>Widescreen</PresentationFormat>
  <Paragraphs>380</Paragraphs>
  <Slides>41</Slides>
  <Notes>18</Notes>
  <HiddenSlides>0</HiddenSlides>
  <MMClips>3</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Arial</vt:lpstr>
      <vt:lpstr>Calibri</vt:lpstr>
      <vt:lpstr>Noto Sans</vt:lpstr>
      <vt:lpstr>System Font Regular</vt:lpstr>
      <vt:lpstr>Times New Roman</vt:lpstr>
      <vt:lpstr>Wingdings</vt:lpstr>
      <vt:lpstr>Office Theme</vt:lpstr>
      <vt:lpstr>fhi-360-powerpoint-template-option-a-noto-sans-font</vt:lpstr>
      <vt:lpstr>4.3: Empathy and Emotional Intelligence</vt:lpstr>
      <vt:lpstr>PowerPoint Presentation</vt:lpstr>
      <vt:lpstr>Session 4.3 Competency Connection</vt:lpstr>
      <vt:lpstr>Empathetic Listening</vt:lpstr>
      <vt:lpstr>Empathy v. Sympathy</vt:lpstr>
      <vt:lpstr>Empathy v. Sympathy Defined</vt:lpstr>
      <vt:lpstr>Empathy Matters</vt:lpstr>
      <vt:lpstr>What does it mean to validate someone’s feelings or perceptions?</vt:lpstr>
      <vt:lpstr>How to Validate Others’ Feelings &amp; Perceptions</vt:lpstr>
      <vt:lpstr>When Empathy Meets Active Listening</vt:lpstr>
      <vt:lpstr>Reflection Questions</vt:lpstr>
      <vt:lpstr>Circles of Self</vt:lpstr>
      <vt:lpstr>Fill in four self-identifiers</vt:lpstr>
      <vt:lpstr>Example</vt:lpstr>
      <vt:lpstr>Reflect</vt:lpstr>
      <vt:lpstr>Sharing Circle Instructions</vt:lpstr>
      <vt:lpstr>Reflection Questions</vt:lpstr>
      <vt:lpstr>Emotional Intelligence and Social Awareness</vt:lpstr>
      <vt:lpstr>PowerPoint Presentation</vt:lpstr>
      <vt:lpstr>Stand In Someone Else’s Shoes</vt:lpstr>
      <vt:lpstr>Reflection Questions</vt:lpstr>
      <vt:lpstr>Emotional Intelligence (EI) Defined</vt:lpstr>
      <vt:lpstr>History of Emotional Intelligence</vt:lpstr>
      <vt:lpstr>Physiological Science Behind EI</vt:lpstr>
      <vt:lpstr>Emotional Intelligence Domains and Competencies</vt:lpstr>
      <vt:lpstr>What is self-awareness?</vt:lpstr>
      <vt:lpstr>EI Starts with Self-Awareness</vt:lpstr>
      <vt:lpstr>Improving Self-Awareness</vt:lpstr>
      <vt:lpstr>Use Awareness to Self-Manage</vt:lpstr>
      <vt:lpstr>What are your emotional triggers?</vt:lpstr>
      <vt:lpstr>Becoming Socially Aware</vt:lpstr>
      <vt:lpstr>Improving social awareness</vt:lpstr>
      <vt:lpstr>Use Awareness to Manage Relationships</vt:lpstr>
      <vt:lpstr>Improving relationships</vt:lpstr>
      <vt:lpstr>What does EI have to do with professional development?</vt:lpstr>
      <vt:lpstr>EI in the Workplace</vt:lpstr>
      <vt:lpstr>Four Areas of Emotional Intelligence</vt:lpstr>
      <vt:lpstr>Four Areas of Emotional Intelligence</vt:lpstr>
      <vt:lpstr>What behaviors do emotionally intelligent people display?</vt:lpstr>
      <vt:lpstr>Thoughts and Reflections</vt:lpstr>
      <vt:lpstr>Skill Builder Challenge: The Empathy Lens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2026-05-19T19:20:24Z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